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0"/>
  </p:notesMasterIdLst>
  <p:sldIdLst>
    <p:sldId id="270" r:id="rId2"/>
    <p:sldId id="1881838696" r:id="rId3"/>
    <p:sldId id="1881838697" r:id="rId4"/>
    <p:sldId id="1881838713" r:id="rId5"/>
    <p:sldId id="1881838716" r:id="rId6"/>
    <p:sldId id="499" r:id="rId7"/>
    <p:sldId id="1881838698" r:id="rId8"/>
    <p:sldId id="1881838702" r:id="rId9"/>
    <p:sldId id="1881838710" r:id="rId10"/>
    <p:sldId id="1881838705" r:id="rId11"/>
    <p:sldId id="1881838699" r:id="rId12"/>
    <p:sldId id="1881838718" r:id="rId13"/>
    <p:sldId id="1881838719" r:id="rId14"/>
    <p:sldId id="1881838720" r:id="rId15"/>
    <p:sldId id="1881838714" r:id="rId16"/>
    <p:sldId id="1881838700" r:id="rId17"/>
    <p:sldId id="1881838707" r:id="rId18"/>
    <p:sldId id="1881838687" r:id="rId19"/>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40000"/>
    <a:srgbClr val="FFE600"/>
    <a:srgbClr val="D9D9D9"/>
    <a:srgbClr val="FFFFFF"/>
    <a:srgbClr val="3B3838"/>
    <a:srgbClr val="181717"/>
    <a:srgbClr val="AFABAB"/>
    <a:srgbClr val="07080B"/>
    <a:srgbClr val="262626"/>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9A7651E-99A5-4375-B436-FECF63514F32}" v="52" dt="2022-12-22T12:38:04.34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2713" autoAdjust="0"/>
  </p:normalViewPr>
  <p:slideViewPr>
    <p:cSldViewPr snapToGrid="0">
      <p:cViewPr>
        <p:scale>
          <a:sx n="50" d="100"/>
          <a:sy n="50" d="100"/>
        </p:scale>
        <p:origin x="1284" y="2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5/10/relationships/revisionInfo" Target="revisionInfo.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ristina Garcia Gutierrez" userId="8eb4a680-c7b2-4ff3-b975-1efea2ff286e" providerId="ADAL" clId="{49A7651E-99A5-4375-B436-FECF63514F32}"/>
    <pc:docChg chg="undo custSel addSld delSld modSld">
      <pc:chgData name="Cristina Garcia Gutierrez" userId="8eb4a680-c7b2-4ff3-b975-1efea2ff286e" providerId="ADAL" clId="{49A7651E-99A5-4375-B436-FECF63514F32}" dt="2022-12-22T12:45:09.548" v="3761" actId="20577"/>
      <pc:docMkLst>
        <pc:docMk/>
      </pc:docMkLst>
      <pc:sldChg chg="del">
        <pc:chgData name="Cristina Garcia Gutierrez" userId="8eb4a680-c7b2-4ff3-b975-1efea2ff286e" providerId="ADAL" clId="{49A7651E-99A5-4375-B436-FECF63514F32}" dt="2022-12-22T12:13:38.659" v="2262" actId="47"/>
        <pc:sldMkLst>
          <pc:docMk/>
          <pc:sldMk cId="1821672212" sldId="1881838703"/>
        </pc:sldMkLst>
      </pc:sldChg>
      <pc:sldChg chg="addSp delSp modSp mod">
        <pc:chgData name="Cristina Garcia Gutierrez" userId="8eb4a680-c7b2-4ff3-b975-1efea2ff286e" providerId="ADAL" clId="{49A7651E-99A5-4375-B436-FECF63514F32}" dt="2022-12-22T08:15:51.459" v="633" actId="1038"/>
        <pc:sldMkLst>
          <pc:docMk/>
          <pc:sldMk cId="1314017550" sldId="1881838705"/>
        </pc:sldMkLst>
        <pc:spChg chg="add mod">
          <ac:chgData name="Cristina Garcia Gutierrez" userId="8eb4a680-c7b2-4ff3-b975-1efea2ff286e" providerId="ADAL" clId="{49A7651E-99A5-4375-B436-FECF63514F32}" dt="2022-12-22T08:15:46.400" v="629" actId="1037"/>
          <ac:spMkLst>
            <pc:docMk/>
            <pc:sldMk cId="1314017550" sldId="1881838705"/>
            <ac:spMk id="10" creationId="{A5AF0BBB-1ADC-4529-A188-CE5FEFDF30C5}"/>
          </ac:spMkLst>
        </pc:spChg>
        <pc:spChg chg="mod">
          <ac:chgData name="Cristina Garcia Gutierrez" userId="8eb4a680-c7b2-4ff3-b975-1efea2ff286e" providerId="ADAL" clId="{49A7651E-99A5-4375-B436-FECF63514F32}" dt="2022-12-22T08:03:35.230" v="177" actId="1035"/>
          <ac:spMkLst>
            <pc:docMk/>
            <pc:sldMk cId="1314017550" sldId="1881838705"/>
            <ac:spMk id="12" creationId="{F8437A2E-EABC-41F2-BE25-3976F4E299D5}"/>
          </ac:spMkLst>
        </pc:spChg>
        <pc:spChg chg="add mod ord">
          <ac:chgData name="Cristina Garcia Gutierrez" userId="8eb4a680-c7b2-4ff3-b975-1efea2ff286e" providerId="ADAL" clId="{49A7651E-99A5-4375-B436-FECF63514F32}" dt="2022-12-22T08:03:40.125" v="178" actId="14100"/>
          <ac:spMkLst>
            <pc:docMk/>
            <pc:sldMk cId="1314017550" sldId="1881838705"/>
            <ac:spMk id="13" creationId="{A64020C9-170A-47E0-BCE6-307F8396DBC2}"/>
          </ac:spMkLst>
        </pc:spChg>
        <pc:spChg chg="add mod">
          <ac:chgData name="Cristina Garcia Gutierrez" userId="8eb4a680-c7b2-4ff3-b975-1efea2ff286e" providerId="ADAL" clId="{49A7651E-99A5-4375-B436-FECF63514F32}" dt="2022-12-22T08:15:37.811" v="607" actId="14100"/>
          <ac:spMkLst>
            <pc:docMk/>
            <pc:sldMk cId="1314017550" sldId="1881838705"/>
            <ac:spMk id="14" creationId="{FF0DF381-CA78-4F99-9DB6-02129967CC9E}"/>
          </ac:spMkLst>
        </pc:spChg>
        <pc:spChg chg="add mod">
          <ac:chgData name="Cristina Garcia Gutierrez" userId="8eb4a680-c7b2-4ff3-b975-1efea2ff286e" providerId="ADAL" clId="{49A7651E-99A5-4375-B436-FECF63514F32}" dt="2022-12-22T08:15:40.689" v="608" actId="14100"/>
          <ac:spMkLst>
            <pc:docMk/>
            <pc:sldMk cId="1314017550" sldId="1881838705"/>
            <ac:spMk id="15" creationId="{5BEF5801-18A3-42E1-A326-FBEF7343F435}"/>
          </ac:spMkLst>
        </pc:spChg>
        <pc:spChg chg="add mod">
          <ac:chgData name="Cristina Garcia Gutierrez" userId="8eb4a680-c7b2-4ff3-b975-1efea2ff286e" providerId="ADAL" clId="{49A7651E-99A5-4375-B436-FECF63514F32}" dt="2022-12-22T08:04:43.488" v="261" actId="20577"/>
          <ac:spMkLst>
            <pc:docMk/>
            <pc:sldMk cId="1314017550" sldId="1881838705"/>
            <ac:spMk id="16" creationId="{234368DB-97CF-43F4-A497-E01E37AEFE4A}"/>
          </ac:spMkLst>
        </pc:spChg>
        <pc:spChg chg="add del mod">
          <ac:chgData name="Cristina Garcia Gutierrez" userId="8eb4a680-c7b2-4ff3-b975-1efea2ff286e" providerId="ADAL" clId="{49A7651E-99A5-4375-B436-FECF63514F32}" dt="2022-12-22T08:09:36.839" v="394" actId="478"/>
          <ac:spMkLst>
            <pc:docMk/>
            <pc:sldMk cId="1314017550" sldId="1881838705"/>
            <ac:spMk id="18" creationId="{8184431E-D62B-4680-9CDF-C7F33C76A49E}"/>
          </ac:spMkLst>
        </pc:spChg>
        <pc:spChg chg="add del mod">
          <ac:chgData name="Cristina Garcia Gutierrez" userId="8eb4a680-c7b2-4ff3-b975-1efea2ff286e" providerId="ADAL" clId="{49A7651E-99A5-4375-B436-FECF63514F32}" dt="2022-12-22T08:10:25.341" v="411" actId="478"/>
          <ac:spMkLst>
            <pc:docMk/>
            <pc:sldMk cId="1314017550" sldId="1881838705"/>
            <ac:spMk id="19" creationId="{193D598A-7C90-4FAF-998D-EB65CECE93AD}"/>
          </ac:spMkLst>
        </pc:spChg>
        <pc:spChg chg="add mod">
          <ac:chgData name="Cristina Garcia Gutierrez" userId="8eb4a680-c7b2-4ff3-b975-1efea2ff286e" providerId="ADAL" clId="{49A7651E-99A5-4375-B436-FECF63514F32}" dt="2022-12-22T08:15:51.459" v="633" actId="1038"/>
          <ac:spMkLst>
            <pc:docMk/>
            <pc:sldMk cId="1314017550" sldId="1881838705"/>
            <ac:spMk id="20" creationId="{500B939E-7460-4643-A68B-952621156AA0}"/>
          </ac:spMkLst>
        </pc:spChg>
        <pc:spChg chg="mod">
          <ac:chgData name="Cristina Garcia Gutierrez" userId="8eb4a680-c7b2-4ff3-b975-1efea2ff286e" providerId="ADAL" clId="{49A7651E-99A5-4375-B436-FECF63514F32}" dt="2022-12-22T08:14:45.467" v="556"/>
          <ac:spMkLst>
            <pc:docMk/>
            <pc:sldMk cId="1314017550" sldId="1881838705"/>
            <ac:spMk id="22" creationId="{C7D851D8-4EC5-4233-BDB2-579F05311FB9}"/>
          </ac:spMkLst>
        </pc:spChg>
        <pc:spChg chg="mod">
          <ac:chgData name="Cristina Garcia Gutierrez" userId="8eb4a680-c7b2-4ff3-b975-1efea2ff286e" providerId="ADAL" clId="{49A7651E-99A5-4375-B436-FECF63514F32}" dt="2022-12-22T08:14:45.467" v="556"/>
          <ac:spMkLst>
            <pc:docMk/>
            <pc:sldMk cId="1314017550" sldId="1881838705"/>
            <ac:spMk id="23" creationId="{4F4ECBCC-F97F-4D3C-9073-B5EADA38EB9D}"/>
          </ac:spMkLst>
        </pc:spChg>
        <pc:grpChg chg="del mod">
          <ac:chgData name="Cristina Garcia Gutierrez" userId="8eb4a680-c7b2-4ff3-b975-1efea2ff286e" providerId="ADAL" clId="{49A7651E-99A5-4375-B436-FECF63514F32}" dt="2022-12-22T08:14:36.521" v="555" actId="478"/>
          <ac:grpSpMkLst>
            <pc:docMk/>
            <pc:sldMk cId="1314017550" sldId="1881838705"/>
            <ac:grpSpMk id="4" creationId="{7F932D5C-69C3-4363-8B42-A827C1D3E674}"/>
          </ac:grpSpMkLst>
        </pc:grpChg>
        <pc:grpChg chg="add mod">
          <ac:chgData name="Cristina Garcia Gutierrez" userId="8eb4a680-c7b2-4ff3-b975-1efea2ff286e" providerId="ADAL" clId="{49A7651E-99A5-4375-B436-FECF63514F32}" dt="2022-12-22T08:14:45.467" v="556"/>
          <ac:grpSpMkLst>
            <pc:docMk/>
            <pc:sldMk cId="1314017550" sldId="1881838705"/>
            <ac:grpSpMk id="21" creationId="{10FCE0E3-267F-4A3E-99EF-C53E3CF38239}"/>
          </ac:grpSpMkLst>
        </pc:grpChg>
        <pc:picChg chg="mod">
          <ac:chgData name="Cristina Garcia Gutierrez" userId="8eb4a680-c7b2-4ff3-b975-1efea2ff286e" providerId="ADAL" clId="{49A7651E-99A5-4375-B436-FECF63514F32}" dt="2022-12-22T08:14:32.912" v="554" actId="1037"/>
          <ac:picMkLst>
            <pc:docMk/>
            <pc:sldMk cId="1314017550" sldId="1881838705"/>
            <ac:picMk id="11" creationId="{0E666D21-6E8C-42A1-855E-4BA36FC0FC43}"/>
          </ac:picMkLst>
        </pc:picChg>
        <pc:picChg chg="mod">
          <ac:chgData name="Cristina Garcia Gutierrez" userId="8eb4a680-c7b2-4ff3-b975-1efea2ff286e" providerId="ADAL" clId="{49A7651E-99A5-4375-B436-FECF63514F32}" dt="2022-12-22T08:13:49.712" v="534" actId="1076"/>
          <ac:picMkLst>
            <pc:docMk/>
            <pc:sldMk cId="1314017550" sldId="1881838705"/>
            <ac:picMk id="7170" creationId="{5A37A321-7858-4304-ACF4-56D65A0E0BE2}"/>
          </ac:picMkLst>
        </pc:picChg>
      </pc:sldChg>
      <pc:sldChg chg="addSp delSp modSp mod">
        <pc:chgData name="Cristina Garcia Gutierrez" userId="8eb4a680-c7b2-4ff3-b975-1efea2ff286e" providerId="ADAL" clId="{49A7651E-99A5-4375-B436-FECF63514F32}" dt="2022-12-22T12:36:24.437" v="3513" actId="20577"/>
        <pc:sldMkLst>
          <pc:docMk/>
          <pc:sldMk cId="4050444738" sldId="1881838707"/>
        </pc:sldMkLst>
        <pc:spChg chg="add del mod">
          <ac:chgData name="Cristina Garcia Gutierrez" userId="8eb4a680-c7b2-4ff3-b975-1efea2ff286e" providerId="ADAL" clId="{49A7651E-99A5-4375-B436-FECF63514F32}" dt="2022-12-22T11:41:07.299" v="1132" actId="478"/>
          <ac:spMkLst>
            <pc:docMk/>
            <pc:sldMk cId="4050444738" sldId="1881838707"/>
            <ac:spMk id="7" creationId="{B0A8C289-54D9-48D4-AFC9-D07AFA7DBDC0}"/>
          </ac:spMkLst>
        </pc:spChg>
        <pc:spChg chg="add del mod">
          <ac:chgData name="Cristina Garcia Gutierrez" userId="8eb4a680-c7b2-4ff3-b975-1efea2ff286e" providerId="ADAL" clId="{49A7651E-99A5-4375-B436-FECF63514F32}" dt="2022-12-22T11:41:02.538" v="1130" actId="478"/>
          <ac:spMkLst>
            <pc:docMk/>
            <pc:sldMk cId="4050444738" sldId="1881838707"/>
            <ac:spMk id="8" creationId="{8A2D6860-7603-4B16-A6B7-BEC294359B19}"/>
          </ac:spMkLst>
        </pc:spChg>
        <pc:spChg chg="add del mod">
          <ac:chgData name="Cristina Garcia Gutierrez" userId="8eb4a680-c7b2-4ff3-b975-1efea2ff286e" providerId="ADAL" clId="{49A7651E-99A5-4375-B436-FECF63514F32}" dt="2022-12-22T11:41:02.538" v="1130" actId="478"/>
          <ac:spMkLst>
            <pc:docMk/>
            <pc:sldMk cId="4050444738" sldId="1881838707"/>
            <ac:spMk id="9" creationId="{34614D92-DE6C-456E-9AF8-2CF7F8929D12}"/>
          </ac:spMkLst>
        </pc:spChg>
        <pc:spChg chg="add del mod">
          <ac:chgData name="Cristina Garcia Gutierrez" userId="8eb4a680-c7b2-4ff3-b975-1efea2ff286e" providerId="ADAL" clId="{49A7651E-99A5-4375-B436-FECF63514F32}" dt="2022-12-22T11:41:02.538" v="1130" actId="478"/>
          <ac:spMkLst>
            <pc:docMk/>
            <pc:sldMk cId="4050444738" sldId="1881838707"/>
            <ac:spMk id="10" creationId="{21E181E4-A9E9-4636-8639-4E134D327B3C}"/>
          </ac:spMkLst>
        </pc:spChg>
        <pc:spChg chg="mod">
          <ac:chgData name="Cristina Garcia Gutierrez" userId="8eb4a680-c7b2-4ff3-b975-1efea2ff286e" providerId="ADAL" clId="{49A7651E-99A5-4375-B436-FECF63514F32}" dt="2022-12-22T11:38:59.523" v="1119"/>
          <ac:spMkLst>
            <pc:docMk/>
            <pc:sldMk cId="4050444738" sldId="1881838707"/>
            <ac:spMk id="12" creationId="{2BAD3B69-0F2A-4049-BDB9-B59AA15EFDD4}"/>
          </ac:spMkLst>
        </pc:spChg>
        <pc:spChg chg="mod">
          <ac:chgData name="Cristina Garcia Gutierrez" userId="8eb4a680-c7b2-4ff3-b975-1efea2ff286e" providerId="ADAL" clId="{49A7651E-99A5-4375-B436-FECF63514F32}" dt="2022-12-22T11:38:59.523" v="1119"/>
          <ac:spMkLst>
            <pc:docMk/>
            <pc:sldMk cId="4050444738" sldId="1881838707"/>
            <ac:spMk id="13" creationId="{58973745-BE8F-4B4F-B173-9D843AB3853E}"/>
          </ac:spMkLst>
        </pc:spChg>
        <pc:spChg chg="mod">
          <ac:chgData name="Cristina Garcia Gutierrez" userId="8eb4a680-c7b2-4ff3-b975-1efea2ff286e" providerId="ADAL" clId="{49A7651E-99A5-4375-B436-FECF63514F32}" dt="2022-12-22T11:38:59.523" v="1119"/>
          <ac:spMkLst>
            <pc:docMk/>
            <pc:sldMk cId="4050444738" sldId="1881838707"/>
            <ac:spMk id="14" creationId="{01B750E7-C486-44F3-8F97-10729A0CB91F}"/>
          </ac:spMkLst>
        </pc:spChg>
        <pc:spChg chg="mod">
          <ac:chgData name="Cristina Garcia Gutierrez" userId="8eb4a680-c7b2-4ff3-b975-1efea2ff286e" providerId="ADAL" clId="{49A7651E-99A5-4375-B436-FECF63514F32}" dt="2022-12-22T11:38:59.523" v="1119"/>
          <ac:spMkLst>
            <pc:docMk/>
            <pc:sldMk cId="4050444738" sldId="1881838707"/>
            <ac:spMk id="15" creationId="{64719CEF-8773-42C2-8D20-847EB667D328}"/>
          </ac:spMkLst>
        </pc:spChg>
        <pc:spChg chg="mod">
          <ac:chgData name="Cristina Garcia Gutierrez" userId="8eb4a680-c7b2-4ff3-b975-1efea2ff286e" providerId="ADAL" clId="{49A7651E-99A5-4375-B436-FECF63514F32}" dt="2022-12-22T11:38:59.523" v="1119"/>
          <ac:spMkLst>
            <pc:docMk/>
            <pc:sldMk cId="4050444738" sldId="1881838707"/>
            <ac:spMk id="16" creationId="{A4DADF73-EC7E-40F3-968E-AEF98D06D22C}"/>
          </ac:spMkLst>
        </pc:spChg>
        <pc:spChg chg="mod">
          <ac:chgData name="Cristina Garcia Gutierrez" userId="8eb4a680-c7b2-4ff3-b975-1efea2ff286e" providerId="ADAL" clId="{49A7651E-99A5-4375-B436-FECF63514F32}" dt="2022-12-22T11:38:59.523" v="1119"/>
          <ac:spMkLst>
            <pc:docMk/>
            <pc:sldMk cId="4050444738" sldId="1881838707"/>
            <ac:spMk id="18" creationId="{87E6D672-7CD9-488F-AE7C-844EDC9EE059}"/>
          </ac:spMkLst>
        </pc:spChg>
        <pc:spChg chg="mod">
          <ac:chgData name="Cristina Garcia Gutierrez" userId="8eb4a680-c7b2-4ff3-b975-1efea2ff286e" providerId="ADAL" clId="{49A7651E-99A5-4375-B436-FECF63514F32}" dt="2022-12-22T11:38:59.523" v="1119"/>
          <ac:spMkLst>
            <pc:docMk/>
            <pc:sldMk cId="4050444738" sldId="1881838707"/>
            <ac:spMk id="20" creationId="{65D7534E-DB51-4ADF-B990-A8BC1B4008D5}"/>
          </ac:spMkLst>
        </pc:spChg>
        <pc:spChg chg="mod">
          <ac:chgData name="Cristina Garcia Gutierrez" userId="8eb4a680-c7b2-4ff3-b975-1efea2ff286e" providerId="ADAL" clId="{49A7651E-99A5-4375-B436-FECF63514F32}" dt="2022-12-22T11:38:59.523" v="1119"/>
          <ac:spMkLst>
            <pc:docMk/>
            <pc:sldMk cId="4050444738" sldId="1881838707"/>
            <ac:spMk id="21" creationId="{0E7BDCC1-8947-48B1-84B0-A2D8BCFEC384}"/>
          </ac:spMkLst>
        </pc:spChg>
        <pc:spChg chg="mod">
          <ac:chgData name="Cristina Garcia Gutierrez" userId="8eb4a680-c7b2-4ff3-b975-1efea2ff286e" providerId="ADAL" clId="{49A7651E-99A5-4375-B436-FECF63514F32}" dt="2022-12-22T11:38:59.523" v="1119"/>
          <ac:spMkLst>
            <pc:docMk/>
            <pc:sldMk cId="4050444738" sldId="1881838707"/>
            <ac:spMk id="22" creationId="{1E6192CE-3F09-4A93-8BDE-824066A2EC86}"/>
          </ac:spMkLst>
        </pc:spChg>
        <pc:spChg chg="mod">
          <ac:chgData name="Cristina Garcia Gutierrez" userId="8eb4a680-c7b2-4ff3-b975-1efea2ff286e" providerId="ADAL" clId="{49A7651E-99A5-4375-B436-FECF63514F32}" dt="2022-12-22T11:38:59.523" v="1119"/>
          <ac:spMkLst>
            <pc:docMk/>
            <pc:sldMk cId="4050444738" sldId="1881838707"/>
            <ac:spMk id="24" creationId="{9E707F34-3327-4817-B3C3-24CB969C94D3}"/>
          </ac:spMkLst>
        </pc:spChg>
        <pc:spChg chg="mod">
          <ac:chgData name="Cristina Garcia Gutierrez" userId="8eb4a680-c7b2-4ff3-b975-1efea2ff286e" providerId="ADAL" clId="{49A7651E-99A5-4375-B436-FECF63514F32}" dt="2022-12-22T11:38:59.523" v="1119"/>
          <ac:spMkLst>
            <pc:docMk/>
            <pc:sldMk cId="4050444738" sldId="1881838707"/>
            <ac:spMk id="26" creationId="{0F80416E-B5D2-490B-B78C-1361092F3FA8}"/>
          </ac:spMkLst>
        </pc:spChg>
        <pc:spChg chg="mod">
          <ac:chgData name="Cristina Garcia Gutierrez" userId="8eb4a680-c7b2-4ff3-b975-1efea2ff286e" providerId="ADAL" clId="{49A7651E-99A5-4375-B436-FECF63514F32}" dt="2022-12-22T11:38:59.523" v="1119"/>
          <ac:spMkLst>
            <pc:docMk/>
            <pc:sldMk cId="4050444738" sldId="1881838707"/>
            <ac:spMk id="27" creationId="{D804BE4B-2AC8-4526-B61B-FC8DA5129F65}"/>
          </ac:spMkLst>
        </pc:spChg>
        <pc:spChg chg="mod">
          <ac:chgData name="Cristina Garcia Gutierrez" userId="8eb4a680-c7b2-4ff3-b975-1efea2ff286e" providerId="ADAL" clId="{49A7651E-99A5-4375-B436-FECF63514F32}" dt="2022-12-22T11:38:59.523" v="1119"/>
          <ac:spMkLst>
            <pc:docMk/>
            <pc:sldMk cId="4050444738" sldId="1881838707"/>
            <ac:spMk id="28" creationId="{0CBABA9F-5E7C-4518-92F3-DB8BC3DC88AC}"/>
          </ac:spMkLst>
        </pc:spChg>
        <pc:spChg chg="mod">
          <ac:chgData name="Cristina Garcia Gutierrez" userId="8eb4a680-c7b2-4ff3-b975-1efea2ff286e" providerId="ADAL" clId="{49A7651E-99A5-4375-B436-FECF63514F32}" dt="2022-12-22T11:38:59.523" v="1119"/>
          <ac:spMkLst>
            <pc:docMk/>
            <pc:sldMk cId="4050444738" sldId="1881838707"/>
            <ac:spMk id="30" creationId="{64639BDF-76A2-44C5-8768-BB28BC757A5C}"/>
          </ac:spMkLst>
        </pc:spChg>
        <pc:spChg chg="mod">
          <ac:chgData name="Cristina Garcia Gutierrez" userId="8eb4a680-c7b2-4ff3-b975-1efea2ff286e" providerId="ADAL" clId="{49A7651E-99A5-4375-B436-FECF63514F32}" dt="2022-12-22T11:38:59.523" v="1119"/>
          <ac:spMkLst>
            <pc:docMk/>
            <pc:sldMk cId="4050444738" sldId="1881838707"/>
            <ac:spMk id="32" creationId="{82965EC5-EA74-4B0A-A09B-A473A2E70DB5}"/>
          </ac:spMkLst>
        </pc:spChg>
        <pc:spChg chg="mod">
          <ac:chgData name="Cristina Garcia Gutierrez" userId="8eb4a680-c7b2-4ff3-b975-1efea2ff286e" providerId="ADAL" clId="{49A7651E-99A5-4375-B436-FECF63514F32}" dt="2022-12-22T11:38:59.523" v="1119"/>
          <ac:spMkLst>
            <pc:docMk/>
            <pc:sldMk cId="4050444738" sldId="1881838707"/>
            <ac:spMk id="33" creationId="{9DFCF645-4340-418B-807B-6056369942D8}"/>
          </ac:spMkLst>
        </pc:spChg>
        <pc:spChg chg="mod">
          <ac:chgData name="Cristina Garcia Gutierrez" userId="8eb4a680-c7b2-4ff3-b975-1efea2ff286e" providerId="ADAL" clId="{49A7651E-99A5-4375-B436-FECF63514F32}" dt="2022-12-22T11:38:59.523" v="1119"/>
          <ac:spMkLst>
            <pc:docMk/>
            <pc:sldMk cId="4050444738" sldId="1881838707"/>
            <ac:spMk id="34" creationId="{41E2D5BE-6121-4070-86CD-4BF394530ADF}"/>
          </ac:spMkLst>
        </pc:spChg>
        <pc:spChg chg="mod">
          <ac:chgData name="Cristina Garcia Gutierrez" userId="8eb4a680-c7b2-4ff3-b975-1efea2ff286e" providerId="ADAL" clId="{49A7651E-99A5-4375-B436-FECF63514F32}" dt="2022-12-22T11:38:59.523" v="1119"/>
          <ac:spMkLst>
            <pc:docMk/>
            <pc:sldMk cId="4050444738" sldId="1881838707"/>
            <ac:spMk id="36" creationId="{6AB8D848-47AE-4F2F-8DBD-B263A4D78F51}"/>
          </ac:spMkLst>
        </pc:spChg>
        <pc:spChg chg="mod">
          <ac:chgData name="Cristina Garcia Gutierrez" userId="8eb4a680-c7b2-4ff3-b975-1efea2ff286e" providerId="ADAL" clId="{49A7651E-99A5-4375-B436-FECF63514F32}" dt="2022-12-22T11:38:59.523" v="1119"/>
          <ac:spMkLst>
            <pc:docMk/>
            <pc:sldMk cId="4050444738" sldId="1881838707"/>
            <ac:spMk id="38" creationId="{361B668A-94FB-465C-BE5F-32875974A848}"/>
          </ac:spMkLst>
        </pc:spChg>
        <pc:spChg chg="mod">
          <ac:chgData name="Cristina Garcia Gutierrez" userId="8eb4a680-c7b2-4ff3-b975-1efea2ff286e" providerId="ADAL" clId="{49A7651E-99A5-4375-B436-FECF63514F32}" dt="2022-12-22T11:38:59.523" v="1119"/>
          <ac:spMkLst>
            <pc:docMk/>
            <pc:sldMk cId="4050444738" sldId="1881838707"/>
            <ac:spMk id="39" creationId="{B204678B-53FB-41C9-B430-59D0F8657338}"/>
          </ac:spMkLst>
        </pc:spChg>
        <pc:spChg chg="mod">
          <ac:chgData name="Cristina Garcia Gutierrez" userId="8eb4a680-c7b2-4ff3-b975-1efea2ff286e" providerId="ADAL" clId="{49A7651E-99A5-4375-B436-FECF63514F32}" dt="2022-12-22T11:38:59.523" v="1119"/>
          <ac:spMkLst>
            <pc:docMk/>
            <pc:sldMk cId="4050444738" sldId="1881838707"/>
            <ac:spMk id="40" creationId="{0B176DE3-EB0C-4C0C-8D5F-259272F03A10}"/>
          </ac:spMkLst>
        </pc:spChg>
        <pc:spChg chg="add mod ord">
          <ac:chgData name="Cristina Garcia Gutierrez" userId="8eb4a680-c7b2-4ff3-b975-1efea2ff286e" providerId="ADAL" clId="{49A7651E-99A5-4375-B436-FECF63514F32}" dt="2022-12-22T12:32:25.612" v="3178" actId="14100"/>
          <ac:spMkLst>
            <pc:docMk/>
            <pc:sldMk cId="4050444738" sldId="1881838707"/>
            <ac:spMk id="48" creationId="{14B6C1F4-472D-462E-AEA1-7B790717FCAE}"/>
          </ac:spMkLst>
        </pc:spChg>
        <pc:spChg chg="add mod">
          <ac:chgData name="Cristina Garcia Gutierrez" userId="8eb4a680-c7b2-4ff3-b975-1efea2ff286e" providerId="ADAL" clId="{49A7651E-99A5-4375-B436-FECF63514F32}" dt="2022-12-22T12:32:27.633" v="3179" actId="14100"/>
          <ac:spMkLst>
            <pc:docMk/>
            <pc:sldMk cId="4050444738" sldId="1881838707"/>
            <ac:spMk id="49" creationId="{C3FC3AC4-7E1D-413E-8F25-CDFAF0CCED9B}"/>
          </ac:spMkLst>
        </pc:spChg>
        <pc:spChg chg="add del mod">
          <ac:chgData name="Cristina Garcia Gutierrez" userId="8eb4a680-c7b2-4ff3-b975-1efea2ff286e" providerId="ADAL" clId="{49A7651E-99A5-4375-B436-FECF63514F32}" dt="2022-12-22T12:31:46.643" v="3172" actId="478"/>
          <ac:spMkLst>
            <pc:docMk/>
            <pc:sldMk cId="4050444738" sldId="1881838707"/>
            <ac:spMk id="51" creationId="{64D01298-0546-4784-BB6C-45B1221A8597}"/>
          </ac:spMkLst>
        </pc:spChg>
        <pc:spChg chg="add mod">
          <ac:chgData name="Cristina Garcia Gutierrez" userId="8eb4a680-c7b2-4ff3-b975-1efea2ff286e" providerId="ADAL" clId="{49A7651E-99A5-4375-B436-FECF63514F32}" dt="2022-12-22T12:32:19.560" v="3177" actId="1076"/>
          <ac:spMkLst>
            <pc:docMk/>
            <pc:sldMk cId="4050444738" sldId="1881838707"/>
            <ac:spMk id="53" creationId="{9C4009C5-50F7-4E07-A39C-05CA8383B3FB}"/>
          </ac:spMkLst>
        </pc:spChg>
        <pc:spChg chg="add mod">
          <ac:chgData name="Cristina Garcia Gutierrez" userId="8eb4a680-c7b2-4ff3-b975-1efea2ff286e" providerId="ADAL" clId="{49A7651E-99A5-4375-B436-FECF63514F32}" dt="2022-12-22T12:33:24.232" v="3247" actId="20577"/>
          <ac:spMkLst>
            <pc:docMk/>
            <pc:sldMk cId="4050444738" sldId="1881838707"/>
            <ac:spMk id="54" creationId="{8403AD48-896D-4F61-B9FA-7800B6977150}"/>
          </ac:spMkLst>
        </pc:spChg>
        <pc:spChg chg="add del mod">
          <ac:chgData name="Cristina Garcia Gutierrez" userId="8eb4a680-c7b2-4ff3-b975-1efea2ff286e" providerId="ADAL" clId="{49A7651E-99A5-4375-B436-FECF63514F32}" dt="2022-12-22T12:31:46.643" v="3172" actId="478"/>
          <ac:spMkLst>
            <pc:docMk/>
            <pc:sldMk cId="4050444738" sldId="1881838707"/>
            <ac:spMk id="55" creationId="{78CBD315-A745-42B8-AB6C-B37058B3F67B}"/>
          </ac:spMkLst>
        </pc:spChg>
        <pc:spChg chg="add del mod">
          <ac:chgData name="Cristina Garcia Gutierrez" userId="8eb4a680-c7b2-4ff3-b975-1efea2ff286e" providerId="ADAL" clId="{49A7651E-99A5-4375-B436-FECF63514F32}" dt="2022-12-22T11:55:23.377" v="1815" actId="478"/>
          <ac:spMkLst>
            <pc:docMk/>
            <pc:sldMk cId="4050444738" sldId="1881838707"/>
            <ac:spMk id="56" creationId="{FB957815-01E5-4525-8982-7CB43FF29280}"/>
          </ac:spMkLst>
        </pc:spChg>
        <pc:spChg chg="add mod">
          <ac:chgData name="Cristina Garcia Gutierrez" userId="8eb4a680-c7b2-4ff3-b975-1efea2ff286e" providerId="ADAL" clId="{49A7651E-99A5-4375-B436-FECF63514F32}" dt="2022-12-22T12:32:19.560" v="3177" actId="1076"/>
          <ac:spMkLst>
            <pc:docMk/>
            <pc:sldMk cId="4050444738" sldId="1881838707"/>
            <ac:spMk id="57" creationId="{2EBD57A9-F39E-451B-83D6-58DE196676B8}"/>
          </ac:spMkLst>
        </pc:spChg>
        <pc:spChg chg="add mod">
          <ac:chgData name="Cristina Garcia Gutierrez" userId="8eb4a680-c7b2-4ff3-b975-1efea2ff286e" providerId="ADAL" clId="{49A7651E-99A5-4375-B436-FECF63514F32}" dt="2022-12-22T12:32:19.560" v="3177" actId="1076"/>
          <ac:spMkLst>
            <pc:docMk/>
            <pc:sldMk cId="4050444738" sldId="1881838707"/>
            <ac:spMk id="58" creationId="{2F5B9E5C-89EE-4CEE-BEA8-553B13195530}"/>
          </ac:spMkLst>
        </pc:spChg>
        <pc:spChg chg="add mod">
          <ac:chgData name="Cristina Garcia Gutierrez" userId="8eb4a680-c7b2-4ff3-b975-1efea2ff286e" providerId="ADAL" clId="{49A7651E-99A5-4375-B436-FECF63514F32}" dt="2022-12-22T12:32:30.579" v="3180" actId="14100"/>
          <ac:spMkLst>
            <pc:docMk/>
            <pc:sldMk cId="4050444738" sldId="1881838707"/>
            <ac:spMk id="59" creationId="{241E298A-4D4F-4F3C-BE3E-B2AAF0469C2E}"/>
          </ac:spMkLst>
        </pc:spChg>
        <pc:spChg chg="add mod">
          <ac:chgData name="Cristina Garcia Gutierrez" userId="8eb4a680-c7b2-4ff3-b975-1efea2ff286e" providerId="ADAL" clId="{49A7651E-99A5-4375-B436-FECF63514F32}" dt="2022-12-22T12:36:24.437" v="3513" actId="20577"/>
          <ac:spMkLst>
            <pc:docMk/>
            <pc:sldMk cId="4050444738" sldId="1881838707"/>
            <ac:spMk id="61" creationId="{627A790F-2BEC-48AE-9471-3BCC21F37F1F}"/>
          </ac:spMkLst>
        </pc:spChg>
        <pc:spChg chg="add mod">
          <ac:chgData name="Cristina Garcia Gutierrez" userId="8eb4a680-c7b2-4ff3-b975-1efea2ff286e" providerId="ADAL" clId="{49A7651E-99A5-4375-B436-FECF63514F32}" dt="2022-12-22T12:32:19.560" v="3177" actId="1076"/>
          <ac:spMkLst>
            <pc:docMk/>
            <pc:sldMk cId="4050444738" sldId="1881838707"/>
            <ac:spMk id="62" creationId="{55F371DA-707B-4BCE-931B-269DCEA9E688}"/>
          </ac:spMkLst>
        </pc:spChg>
        <pc:grpChg chg="mod">
          <ac:chgData name="Cristina Garcia Gutierrez" userId="8eb4a680-c7b2-4ff3-b975-1efea2ff286e" providerId="ADAL" clId="{49A7651E-99A5-4375-B436-FECF63514F32}" dt="2022-12-22T11:40:44.285" v="1129"/>
          <ac:grpSpMkLst>
            <pc:docMk/>
            <pc:sldMk cId="4050444738" sldId="1881838707"/>
            <ac:grpSpMk id="4" creationId="{7044C9CF-1A40-47DA-B909-7A9E8755898C}"/>
          </ac:grpSpMkLst>
        </pc:grpChg>
        <pc:grpChg chg="add del mod">
          <ac:chgData name="Cristina Garcia Gutierrez" userId="8eb4a680-c7b2-4ff3-b975-1efea2ff286e" providerId="ADAL" clId="{49A7651E-99A5-4375-B436-FECF63514F32}" dt="2022-12-22T11:41:04.743" v="1131" actId="478"/>
          <ac:grpSpMkLst>
            <pc:docMk/>
            <pc:sldMk cId="4050444738" sldId="1881838707"/>
            <ac:grpSpMk id="11" creationId="{4BE8C5C1-1C0A-4D90-893B-7DE9A544409D}"/>
          </ac:grpSpMkLst>
        </pc:grpChg>
        <pc:grpChg chg="add del mod">
          <ac:chgData name="Cristina Garcia Gutierrez" userId="8eb4a680-c7b2-4ff3-b975-1efea2ff286e" providerId="ADAL" clId="{49A7651E-99A5-4375-B436-FECF63514F32}" dt="2022-12-22T11:41:02.538" v="1130" actId="478"/>
          <ac:grpSpMkLst>
            <pc:docMk/>
            <pc:sldMk cId="4050444738" sldId="1881838707"/>
            <ac:grpSpMk id="17" creationId="{F0FA4301-A4E8-48EA-B4EF-C8ED2432E156}"/>
          </ac:grpSpMkLst>
        </pc:grpChg>
        <pc:grpChg chg="mod">
          <ac:chgData name="Cristina Garcia Gutierrez" userId="8eb4a680-c7b2-4ff3-b975-1efea2ff286e" providerId="ADAL" clId="{49A7651E-99A5-4375-B436-FECF63514F32}" dt="2022-12-22T11:38:59.523" v="1119"/>
          <ac:grpSpMkLst>
            <pc:docMk/>
            <pc:sldMk cId="4050444738" sldId="1881838707"/>
            <ac:grpSpMk id="19" creationId="{94E0D73C-DB1E-45A9-8FB7-27A8CDFD39F9}"/>
          </ac:grpSpMkLst>
        </pc:grpChg>
        <pc:grpChg chg="add del mod">
          <ac:chgData name="Cristina Garcia Gutierrez" userId="8eb4a680-c7b2-4ff3-b975-1efea2ff286e" providerId="ADAL" clId="{49A7651E-99A5-4375-B436-FECF63514F32}" dt="2022-12-22T11:41:02.538" v="1130" actId="478"/>
          <ac:grpSpMkLst>
            <pc:docMk/>
            <pc:sldMk cId="4050444738" sldId="1881838707"/>
            <ac:grpSpMk id="23" creationId="{51C5F9A9-E5A4-4C41-8FB2-BBC38D4D9E6D}"/>
          </ac:grpSpMkLst>
        </pc:grpChg>
        <pc:grpChg chg="mod">
          <ac:chgData name="Cristina Garcia Gutierrez" userId="8eb4a680-c7b2-4ff3-b975-1efea2ff286e" providerId="ADAL" clId="{49A7651E-99A5-4375-B436-FECF63514F32}" dt="2022-12-22T11:38:59.523" v="1119"/>
          <ac:grpSpMkLst>
            <pc:docMk/>
            <pc:sldMk cId="4050444738" sldId="1881838707"/>
            <ac:grpSpMk id="25" creationId="{AAFD7593-25A4-4FEB-AC87-218487FA4483}"/>
          </ac:grpSpMkLst>
        </pc:grpChg>
        <pc:grpChg chg="add del mod">
          <ac:chgData name="Cristina Garcia Gutierrez" userId="8eb4a680-c7b2-4ff3-b975-1efea2ff286e" providerId="ADAL" clId="{49A7651E-99A5-4375-B436-FECF63514F32}" dt="2022-12-22T11:41:02.538" v="1130" actId="478"/>
          <ac:grpSpMkLst>
            <pc:docMk/>
            <pc:sldMk cId="4050444738" sldId="1881838707"/>
            <ac:grpSpMk id="29" creationId="{D3C9C702-52AB-4583-AEE1-60C57D22D049}"/>
          </ac:grpSpMkLst>
        </pc:grpChg>
        <pc:grpChg chg="mod">
          <ac:chgData name="Cristina Garcia Gutierrez" userId="8eb4a680-c7b2-4ff3-b975-1efea2ff286e" providerId="ADAL" clId="{49A7651E-99A5-4375-B436-FECF63514F32}" dt="2022-12-22T11:38:59.523" v="1119"/>
          <ac:grpSpMkLst>
            <pc:docMk/>
            <pc:sldMk cId="4050444738" sldId="1881838707"/>
            <ac:grpSpMk id="31" creationId="{95162246-2EE1-4648-8425-9B205C6D4EF4}"/>
          </ac:grpSpMkLst>
        </pc:grpChg>
        <pc:grpChg chg="add del mod">
          <ac:chgData name="Cristina Garcia Gutierrez" userId="8eb4a680-c7b2-4ff3-b975-1efea2ff286e" providerId="ADAL" clId="{49A7651E-99A5-4375-B436-FECF63514F32}" dt="2022-12-22T11:41:02.538" v="1130" actId="478"/>
          <ac:grpSpMkLst>
            <pc:docMk/>
            <pc:sldMk cId="4050444738" sldId="1881838707"/>
            <ac:grpSpMk id="35" creationId="{57D2DA6F-C802-4A9F-A0F1-4411296B3277}"/>
          </ac:grpSpMkLst>
        </pc:grpChg>
        <pc:grpChg chg="mod">
          <ac:chgData name="Cristina Garcia Gutierrez" userId="8eb4a680-c7b2-4ff3-b975-1efea2ff286e" providerId="ADAL" clId="{49A7651E-99A5-4375-B436-FECF63514F32}" dt="2022-12-22T11:38:59.523" v="1119"/>
          <ac:grpSpMkLst>
            <pc:docMk/>
            <pc:sldMk cId="4050444738" sldId="1881838707"/>
            <ac:grpSpMk id="37" creationId="{817A17D2-6372-421A-847B-1348FE00F086}"/>
          </ac:grpSpMkLst>
        </pc:grpChg>
        <pc:picChg chg="add mod">
          <ac:chgData name="Cristina Garcia Gutierrez" userId="8eb4a680-c7b2-4ff3-b975-1efea2ff286e" providerId="ADAL" clId="{49A7651E-99A5-4375-B436-FECF63514F32}" dt="2022-12-22T12:32:19.560" v="3177" actId="1076"/>
          <ac:picMkLst>
            <pc:docMk/>
            <pc:sldMk cId="4050444738" sldId="1881838707"/>
            <ac:picMk id="42" creationId="{C7634BA5-F802-41DB-9EC2-5AAD5F328708}"/>
          </ac:picMkLst>
        </pc:picChg>
        <pc:picChg chg="add del mod">
          <ac:chgData name="Cristina Garcia Gutierrez" userId="8eb4a680-c7b2-4ff3-b975-1efea2ff286e" providerId="ADAL" clId="{49A7651E-99A5-4375-B436-FECF63514F32}" dt="2022-12-22T11:42:51.903" v="1144" actId="478"/>
          <ac:picMkLst>
            <pc:docMk/>
            <pc:sldMk cId="4050444738" sldId="1881838707"/>
            <ac:picMk id="44" creationId="{D23C35E1-1F7B-4A5D-AEFD-9E8FB4F9CF90}"/>
          </ac:picMkLst>
        </pc:picChg>
        <pc:picChg chg="add del mod">
          <ac:chgData name="Cristina Garcia Gutierrez" userId="8eb4a680-c7b2-4ff3-b975-1efea2ff286e" providerId="ADAL" clId="{49A7651E-99A5-4375-B436-FECF63514F32}" dt="2022-12-22T11:43:32.168" v="1150" actId="478"/>
          <ac:picMkLst>
            <pc:docMk/>
            <pc:sldMk cId="4050444738" sldId="1881838707"/>
            <ac:picMk id="46" creationId="{EE80BFB3-87F2-4C66-B6A1-C9F1A0CD7D27}"/>
          </ac:picMkLst>
        </pc:picChg>
        <pc:picChg chg="add mod">
          <ac:chgData name="Cristina Garcia Gutierrez" userId="8eb4a680-c7b2-4ff3-b975-1efea2ff286e" providerId="ADAL" clId="{49A7651E-99A5-4375-B436-FECF63514F32}" dt="2022-12-22T12:32:19.560" v="3177" actId="1076"/>
          <ac:picMkLst>
            <pc:docMk/>
            <pc:sldMk cId="4050444738" sldId="1881838707"/>
            <ac:picMk id="50" creationId="{80DDB02F-12DD-4755-B458-78E5339535FB}"/>
          </ac:picMkLst>
        </pc:picChg>
        <pc:picChg chg="add del mod">
          <ac:chgData name="Cristina Garcia Gutierrez" userId="8eb4a680-c7b2-4ff3-b975-1efea2ff286e" providerId="ADAL" clId="{49A7651E-99A5-4375-B436-FECF63514F32}" dt="2022-12-22T12:31:46.643" v="3172" actId="478"/>
          <ac:picMkLst>
            <pc:docMk/>
            <pc:sldMk cId="4050444738" sldId="1881838707"/>
            <ac:picMk id="52" creationId="{7F39BFBA-1375-46C9-BFB5-072FFD4E340F}"/>
          </ac:picMkLst>
        </pc:picChg>
        <pc:picChg chg="add mod">
          <ac:chgData name="Cristina Garcia Gutierrez" userId="8eb4a680-c7b2-4ff3-b975-1efea2ff286e" providerId="ADAL" clId="{49A7651E-99A5-4375-B436-FECF63514F32}" dt="2022-12-22T12:32:19.560" v="3177" actId="1076"/>
          <ac:picMkLst>
            <pc:docMk/>
            <pc:sldMk cId="4050444738" sldId="1881838707"/>
            <ac:picMk id="60" creationId="{FEA319D5-7113-4F05-B941-AED38019B170}"/>
          </ac:picMkLst>
        </pc:picChg>
        <pc:picChg chg="add mod">
          <ac:chgData name="Cristina Garcia Gutierrez" userId="8eb4a680-c7b2-4ff3-b975-1efea2ff286e" providerId="ADAL" clId="{49A7651E-99A5-4375-B436-FECF63514F32}" dt="2022-12-22T11:41:27.269" v="1135" actId="1076"/>
          <ac:picMkLst>
            <pc:docMk/>
            <pc:sldMk cId="4050444738" sldId="1881838707"/>
            <ac:picMk id="5122" creationId="{7C0DC400-0E04-4474-ABA6-4DC7B58F7BC5}"/>
          </ac:picMkLst>
        </pc:picChg>
      </pc:sldChg>
      <pc:sldChg chg="del">
        <pc:chgData name="Cristina Garcia Gutierrez" userId="8eb4a680-c7b2-4ff3-b975-1efea2ff286e" providerId="ADAL" clId="{49A7651E-99A5-4375-B436-FECF63514F32}" dt="2022-12-22T01:57:39.499" v="91" actId="47"/>
        <pc:sldMkLst>
          <pc:docMk/>
          <pc:sldMk cId="2830836355" sldId="1881838709"/>
        </pc:sldMkLst>
      </pc:sldChg>
      <pc:sldChg chg="modSp mod modNotesTx">
        <pc:chgData name="Cristina Garcia Gutierrez" userId="8eb4a680-c7b2-4ff3-b975-1efea2ff286e" providerId="ADAL" clId="{49A7651E-99A5-4375-B436-FECF63514F32}" dt="2022-12-22T12:45:09.548" v="3761" actId="20577"/>
        <pc:sldMkLst>
          <pc:docMk/>
          <pc:sldMk cId="1968689888" sldId="1881838710"/>
        </pc:sldMkLst>
        <pc:spChg chg="mod">
          <ac:chgData name="Cristina Garcia Gutierrez" userId="8eb4a680-c7b2-4ff3-b975-1efea2ff286e" providerId="ADAL" clId="{49A7651E-99A5-4375-B436-FECF63514F32}" dt="2022-12-22T12:45:09.548" v="3761" actId="20577"/>
          <ac:spMkLst>
            <pc:docMk/>
            <pc:sldMk cId="1968689888" sldId="1881838710"/>
            <ac:spMk id="13" creationId="{D6660D7B-B66D-4917-B92B-09672C4164DE}"/>
          </ac:spMkLst>
        </pc:spChg>
        <pc:spChg chg="mod">
          <ac:chgData name="Cristina Garcia Gutierrez" userId="8eb4a680-c7b2-4ff3-b975-1efea2ff286e" providerId="ADAL" clId="{49A7651E-99A5-4375-B436-FECF63514F32}" dt="2022-12-22T12:44:55.224" v="3751" actId="12"/>
          <ac:spMkLst>
            <pc:docMk/>
            <pc:sldMk cId="1968689888" sldId="1881838710"/>
            <ac:spMk id="14" creationId="{6D7E8E99-A13A-4D0B-8FD1-9F78D1994833}"/>
          </ac:spMkLst>
        </pc:spChg>
      </pc:sldChg>
      <pc:sldChg chg="del">
        <pc:chgData name="Cristina Garcia Gutierrez" userId="8eb4a680-c7b2-4ff3-b975-1efea2ff286e" providerId="ADAL" clId="{49A7651E-99A5-4375-B436-FECF63514F32}" dt="2022-12-22T12:25:42.068" v="2792" actId="47"/>
        <pc:sldMkLst>
          <pc:docMk/>
          <pc:sldMk cId="1344153958" sldId="1881838712"/>
        </pc:sldMkLst>
      </pc:sldChg>
      <pc:sldChg chg="addSp delSp modSp mod setBg setClrOvrMap modNotesTx">
        <pc:chgData name="Cristina Garcia Gutierrez" userId="8eb4a680-c7b2-4ff3-b975-1efea2ff286e" providerId="ADAL" clId="{49A7651E-99A5-4375-B436-FECF63514F32}" dt="2022-12-22T12:23:27.717" v="2776" actId="1035"/>
        <pc:sldMkLst>
          <pc:docMk/>
          <pc:sldMk cId="2636994289" sldId="1881838714"/>
        </pc:sldMkLst>
        <pc:spChg chg="del">
          <ac:chgData name="Cristina Garcia Gutierrez" userId="8eb4a680-c7b2-4ff3-b975-1efea2ff286e" providerId="ADAL" clId="{49A7651E-99A5-4375-B436-FECF63514F32}" dt="2022-12-22T11:02:08.835" v="636" actId="478"/>
          <ac:spMkLst>
            <pc:docMk/>
            <pc:sldMk cId="2636994289" sldId="1881838714"/>
            <ac:spMk id="2" creationId="{3F585B75-D8A9-4636-A5CA-809B7491EF3D}"/>
          </ac:spMkLst>
        </pc:spChg>
        <pc:spChg chg="del">
          <ac:chgData name="Cristina Garcia Gutierrez" userId="8eb4a680-c7b2-4ff3-b975-1efea2ff286e" providerId="ADAL" clId="{49A7651E-99A5-4375-B436-FECF63514F32}" dt="2022-12-22T11:02:11.055" v="638" actId="478"/>
          <ac:spMkLst>
            <pc:docMk/>
            <pc:sldMk cId="2636994289" sldId="1881838714"/>
            <ac:spMk id="3" creationId="{B1FC7AE9-E1A4-4628-9625-339CF00B310D}"/>
          </ac:spMkLst>
        </pc:spChg>
        <pc:spChg chg="add del mod">
          <ac:chgData name="Cristina Garcia Gutierrez" userId="8eb4a680-c7b2-4ff3-b975-1efea2ff286e" providerId="ADAL" clId="{49A7651E-99A5-4375-B436-FECF63514F32}" dt="2022-12-22T11:02:13.012" v="639" actId="478"/>
          <ac:spMkLst>
            <pc:docMk/>
            <pc:sldMk cId="2636994289" sldId="1881838714"/>
            <ac:spMk id="10" creationId="{88E7F4FD-E8C3-4B3F-9D30-69E6AD1EDC83}"/>
          </ac:spMkLst>
        </pc:spChg>
        <pc:spChg chg="add mod">
          <ac:chgData name="Cristina Garcia Gutierrez" userId="8eb4a680-c7b2-4ff3-b975-1efea2ff286e" providerId="ADAL" clId="{49A7651E-99A5-4375-B436-FECF63514F32}" dt="2022-12-22T11:04:34.431" v="683" actId="14100"/>
          <ac:spMkLst>
            <pc:docMk/>
            <pc:sldMk cId="2636994289" sldId="1881838714"/>
            <ac:spMk id="12" creationId="{908E0EC7-190B-4A82-B4B2-B40502AA6230}"/>
          </ac:spMkLst>
        </pc:spChg>
        <pc:spChg chg="add mod">
          <ac:chgData name="Cristina Garcia Gutierrez" userId="8eb4a680-c7b2-4ff3-b975-1efea2ff286e" providerId="ADAL" clId="{49A7651E-99A5-4375-B436-FECF63514F32}" dt="2022-12-22T11:04:48.801" v="687" actId="1076"/>
          <ac:spMkLst>
            <pc:docMk/>
            <pc:sldMk cId="2636994289" sldId="1881838714"/>
            <ac:spMk id="13" creationId="{C42AAD1A-F065-4725-8860-30F2E002DFA8}"/>
          </ac:spMkLst>
        </pc:spChg>
        <pc:spChg chg="add mod">
          <ac:chgData name="Cristina Garcia Gutierrez" userId="8eb4a680-c7b2-4ff3-b975-1efea2ff286e" providerId="ADAL" clId="{49A7651E-99A5-4375-B436-FECF63514F32}" dt="2022-12-22T11:04:58.144" v="689" actId="1076"/>
          <ac:spMkLst>
            <pc:docMk/>
            <pc:sldMk cId="2636994289" sldId="1881838714"/>
            <ac:spMk id="14" creationId="{A2C30F60-9954-4040-AC09-45DFC753486B}"/>
          </ac:spMkLst>
        </pc:spChg>
        <pc:spChg chg="add del mod">
          <ac:chgData name="Cristina Garcia Gutierrez" userId="8eb4a680-c7b2-4ff3-b975-1efea2ff286e" providerId="ADAL" clId="{49A7651E-99A5-4375-B436-FECF63514F32}" dt="2022-12-22T11:04:51.948" v="688" actId="478"/>
          <ac:spMkLst>
            <pc:docMk/>
            <pc:sldMk cId="2636994289" sldId="1881838714"/>
            <ac:spMk id="15" creationId="{BD0E30AF-A939-48C5-A2CD-F5FE71C0F157}"/>
          </ac:spMkLst>
        </pc:spChg>
        <pc:grpChg chg="ord">
          <ac:chgData name="Cristina Garcia Gutierrez" userId="8eb4a680-c7b2-4ff3-b975-1efea2ff286e" providerId="ADAL" clId="{49A7651E-99A5-4375-B436-FECF63514F32}" dt="2022-12-22T11:02:46.963" v="646" actId="26606"/>
          <ac:grpSpMkLst>
            <pc:docMk/>
            <pc:sldMk cId="2636994289" sldId="1881838714"/>
            <ac:grpSpMk id="4" creationId="{0E57036E-FFC2-499F-A708-84DED8A9653E}"/>
          </ac:grpSpMkLst>
        </pc:grpChg>
        <pc:picChg chg="add del mod modCrop">
          <ac:chgData name="Cristina Garcia Gutierrez" userId="8eb4a680-c7b2-4ff3-b975-1efea2ff286e" providerId="ADAL" clId="{49A7651E-99A5-4375-B436-FECF63514F32}" dt="2022-12-22T12:10:16.582" v="2188" actId="478"/>
          <ac:picMkLst>
            <pc:docMk/>
            <pc:sldMk cId="2636994289" sldId="1881838714"/>
            <ac:picMk id="8" creationId="{CE326DB9-9EB0-4961-BD9A-6C850CC86F41}"/>
          </ac:picMkLst>
        </pc:picChg>
        <pc:picChg chg="add mod">
          <ac:chgData name="Cristina Garcia Gutierrez" userId="8eb4a680-c7b2-4ff3-b975-1efea2ff286e" providerId="ADAL" clId="{49A7651E-99A5-4375-B436-FECF63514F32}" dt="2022-12-22T11:04:22.636" v="681" actId="1076"/>
          <ac:picMkLst>
            <pc:docMk/>
            <pc:sldMk cId="2636994289" sldId="1881838714"/>
            <ac:picMk id="11" creationId="{CE4EB99B-531C-4194-BE98-407A0898FEE4}"/>
          </ac:picMkLst>
        </pc:picChg>
        <pc:picChg chg="add del mod modCrop">
          <ac:chgData name="Cristina Garcia Gutierrez" userId="8eb4a680-c7b2-4ff3-b975-1efea2ff286e" providerId="ADAL" clId="{49A7651E-99A5-4375-B436-FECF63514F32}" dt="2022-12-22T12:11:12.820" v="2209" actId="478"/>
          <ac:picMkLst>
            <pc:docMk/>
            <pc:sldMk cId="2636994289" sldId="1881838714"/>
            <ac:picMk id="17" creationId="{DE3A514E-F14B-48D8-AB31-B01CB951B11A}"/>
          </ac:picMkLst>
        </pc:picChg>
        <pc:picChg chg="add del mod modCrop">
          <ac:chgData name="Cristina Garcia Gutierrez" userId="8eb4a680-c7b2-4ff3-b975-1efea2ff286e" providerId="ADAL" clId="{49A7651E-99A5-4375-B436-FECF63514F32}" dt="2022-12-22T12:22:43.915" v="2758" actId="478"/>
          <ac:picMkLst>
            <pc:docMk/>
            <pc:sldMk cId="2636994289" sldId="1881838714"/>
            <ac:picMk id="19" creationId="{4923FFD7-5872-4F27-AC07-2FE7B9AF21A9}"/>
          </ac:picMkLst>
        </pc:picChg>
        <pc:picChg chg="add mod modCrop">
          <ac:chgData name="Cristina Garcia Gutierrez" userId="8eb4a680-c7b2-4ff3-b975-1efea2ff286e" providerId="ADAL" clId="{49A7651E-99A5-4375-B436-FECF63514F32}" dt="2022-12-22T12:23:27.717" v="2776" actId="1035"/>
          <ac:picMkLst>
            <pc:docMk/>
            <pc:sldMk cId="2636994289" sldId="1881838714"/>
            <ac:picMk id="21" creationId="{3D37C7FF-7CEE-4D9C-BC6F-C1A914A6A83A}"/>
          </ac:picMkLst>
        </pc:picChg>
      </pc:sldChg>
      <pc:sldChg chg="addSp delSp modSp mod">
        <pc:chgData name="Cristina Garcia Gutierrez" userId="8eb4a680-c7b2-4ff3-b975-1efea2ff286e" providerId="ADAL" clId="{49A7651E-99A5-4375-B436-FECF63514F32}" dt="2022-12-22T12:29:01.684" v="2821" actId="1036"/>
        <pc:sldMkLst>
          <pc:docMk/>
          <pc:sldMk cId="2854829580" sldId="1881838716"/>
        </pc:sldMkLst>
        <pc:spChg chg="mod">
          <ac:chgData name="Cristina Garcia Gutierrez" userId="8eb4a680-c7b2-4ff3-b975-1efea2ff286e" providerId="ADAL" clId="{49A7651E-99A5-4375-B436-FECF63514F32}" dt="2022-12-22T11:12:12.602" v="777" actId="1076"/>
          <ac:spMkLst>
            <pc:docMk/>
            <pc:sldMk cId="2854829580" sldId="1881838716"/>
            <ac:spMk id="12" creationId="{FB57F511-C405-40CE-B627-41745E2AF9CC}"/>
          </ac:spMkLst>
        </pc:spChg>
        <pc:spChg chg="mod">
          <ac:chgData name="Cristina Garcia Gutierrez" userId="8eb4a680-c7b2-4ff3-b975-1efea2ff286e" providerId="ADAL" clId="{49A7651E-99A5-4375-B436-FECF63514F32}" dt="2022-12-22T11:07:50.847" v="709" actId="14100"/>
          <ac:spMkLst>
            <pc:docMk/>
            <pc:sldMk cId="2854829580" sldId="1881838716"/>
            <ac:spMk id="16" creationId="{30FFBAE3-AE5C-4E15-8E4C-05677B7517B2}"/>
          </ac:spMkLst>
        </pc:spChg>
        <pc:spChg chg="mod">
          <ac:chgData name="Cristina Garcia Gutierrez" userId="8eb4a680-c7b2-4ff3-b975-1efea2ff286e" providerId="ADAL" clId="{49A7651E-99A5-4375-B436-FECF63514F32}" dt="2022-12-22T11:17:25.048" v="982" actId="14100"/>
          <ac:spMkLst>
            <pc:docMk/>
            <pc:sldMk cId="2854829580" sldId="1881838716"/>
            <ac:spMk id="17" creationId="{5BB686C8-DC42-455E-904A-E5989F08F9EB}"/>
          </ac:spMkLst>
        </pc:spChg>
        <pc:spChg chg="mod">
          <ac:chgData name="Cristina Garcia Gutierrez" userId="8eb4a680-c7b2-4ff3-b975-1efea2ff286e" providerId="ADAL" clId="{49A7651E-99A5-4375-B436-FECF63514F32}" dt="2022-12-22T11:14:43.779" v="854" actId="404"/>
          <ac:spMkLst>
            <pc:docMk/>
            <pc:sldMk cId="2854829580" sldId="1881838716"/>
            <ac:spMk id="18" creationId="{A84D9C29-C526-46F1-9129-04DFAE009D3C}"/>
          </ac:spMkLst>
        </pc:spChg>
        <pc:spChg chg="mod">
          <ac:chgData name="Cristina Garcia Gutierrez" userId="8eb4a680-c7b2-4ff3-b975-1efea2ff286e" providerId="ADAL" clId="{49A7651E-99A5-4375-B436-FECF63514F32}" dt="2022-12-22T11:14:06.733" v="821" actId="1038"/>
          <ac:spMkLst>
            <pc:docMk/>
            <pc:sldMk cId="2854829580" sldId="1881838716"/>
            <ac:spMk id="19" creationId="{1007466D-6382-497B-A09E-F7E199E732C7}"/>
          </ac:spMkLst>
        </pc:spChg>
        <pc:spChg chg="mod">
          <ac:chgData name="Cristina Garcia Gutierrez" userId="8eb4a680-c7b2-4ff3-b975-1efea2ff286e" providerId="ADAL" clId="{49A7651E-99A5-4375-B436-FECF63514F32}" dt="2022-12-22T12:29:01.684" v="2821" actId="1036"/>
          <ac:spMkLst>
            <pc:docMk/>
            <pc:sldMk cId="2854829580" sldId="1881838716"/>
            <ac:spMk id="20" creationId="{DAF8603D-D520-470F-9AAA-C9541B9C05BB}"/>
          </ac:spMkLst>
        </pc:spChg>
        <pc:spChg chg="mod">
          <ac:chgData name="Cristina Garcia Gutierrez" userId="8eb4a680-c7b2-4ff3-b975-1efea2ff286e" providerId="ADAL" clId="{49A7651E-99A5-4375-B436-FECF63514F32}" dt="2022-12-22T11:17:42.503" v="990" actId="1036"/>
          <ac:spMkLst>
            <pc:docMk/>
            <pc:sldMk cId="2854829580" sldId="1881838716"/>
            <ac:spMk id="21" creationId="{D245A995-CA2A-416C-B4E2-02FB1BE62D89}"/>
          </ac:spMkLst>
        </pc:spChg>
        <pc:spChg chg="mod">
          <ac:chgData name="Cristina Garcia Gutierrez" userId="8eb4a680-c7b2-4ff3-b975-1efea2ff286e" providerId="ADAL" clId="{49A7651E-99A5-4375-B436-FECF63514F32}" dt="2022-12-22T11:08:06.397" v="718" actId="14100"/>
          <ac:spMkLst>
            <pc:docMk/>
            <pc:sldMk cId="2854829580" sldId="1881838716"/>
            <ac:spMk id="22" creationId="{CB0A3856-29C0-49E9-90E0-E500BDE5AB09}"/>
          </ac:spMkLst>
        </pc:spChg>
        <pc:spChg chg="mod">
          <ac:chgData name="Cristina Garcia Gutierrez" userId="8eb4a680-c7b2-4ff3-b975-1efea2ff286e" providerId="ADAL" clId="{49A7651E-99A5-4375-B436-FECF63514F32}" dt="2022-12-22T11:17:30.999" v="983" actId="14100"/>
          <ac:spMkLst>
            <pc:docMk/>
            <pc:sldMk cId="2854829580" sldId="1881838716"/>
            <ac:spMk id="23" creationId="{067F9CD2-BE1A-46A8-B39F-4AC4FF914227}"/>
          </ac:spMkLst>
        </pc:spChg>
        <pc:spChg chg="del">
          <ac:chgData name="Cristina Garcia Gutierrez" userId="8eb4a680-c7b2-4ff3-b975-1efea2ff286e" providerId="ADAL" clId="{49A7651E-99A5-4375-B436-FECF63514F32}" dt="2022-12-22T11:07:01.368" v="704" actId="478"/>
          <ac:spMkLst>
            <pc:docMk/>
            <pc:sldMk cId="2854829580" sldId="1881838716"/>
            <ac:spMk id="24" creationId="{38AA6E10-A41F-4F33-A7E5-E6CB4772F09F}"/>
          </ac:spMkLst>
        </pc:spChg>
        <pc:spChg chg="del">
          <ac:chgData name="Cristina Garcia Gutierrez" userId="8eb4a680-c7b2-4ff3-b975-1efea2ff286e" providerId="ADAL" clId="{49A7651E-99A5-4375-B436-FECF63514F32}" dt="2022-12-22T11:07:01.368" v="704" actId="478"/>
          <ac:spMkLst>
            <pc:docMk/>
            <pc:sldMk cId="2854829580" sldId="1881838716"/>
            <ac:spMk id="25" creationId="{827CDF4F-4CE4-41CE-BB28-82555EF14E12}"/>
          </ac:spMkLst>
        </pc:spChg>
        <pc:spChg chg="del mod">
          <ac:chgData name="Cristina Garcia Gutierrez" userId="8eb4a680-c7b2-4ff3-b975-1efea2ff286e" providerId="ADAL" clId="{49A7651E-99A5-4375-B436-FECF63514F32}" dt="2022-12-22T11:06:44.768" v="703"/>
          <ac:spMkLst>
            <pc:docMk/>
            <pc:sldMk cId="2854829580" sldId="1881838716"/>
            <ac:spMk id="26" creationId="{269A3021-8FB2-47C1-A873-27186BAB5F7E}"/>
          </ac:spMkLst>
        </pc:spChg>
        <pc:spChg chg="del">
          <ac:chgData name="Cristina Garcia Gutierrez" userId="8eb4a680-c7b2-4ff3-b975-1efea2ff286e" providerId="ADAL" clId="{49A7651E-99A5-4375-B436-FECF63514F32}" dt="2022-12-22T11:07:01.368" v="704" actId="478"/>
          <ac:spMkLst>
            <pc:docMk/>
            <pc:sldMk cId="2854829580" sldId="1881838716"/>
            <ac:spMk id="27" creationId="{78D273D1-DAA4-4892-9D91-8953491F16CE}"/>
          </ac:spMkLst>
        </pc:spChg>
        <pc:spChg chg="del">
          <ac:chgData name="Cristina Garcia Gutierrez" userId="8eb4a680-c7b2-4ff3-b975-1efea2ff286e" providerId="ADAL" clId="{49A7651E-99A5-4375-B436-FECF63514F32}" dt="2022-12-22T11:07:01.368" v="704" actId="478"/>
          <ac:spMkLst>
            <pc:docMk/>
            <pc:sldMk cId="2854829580" sldId="1881838716"/>
            <ac:spMk id="28" creationId="{0DD61B03-630B-4318-AF84-1C167302BC51}"/>
          </ac:spMkLst>
        </pc:spChg>
        <pc:spChg chg="del">
          <ac:chgData name="Cristina Garcia Gutierrez" userId="8eb4a680-c7b2-4ff3-b975-1efea2ff286e" providerId="ADAL" clId="{49A7651E-99A5-4375-B436-FECF63514F32}" dt="2022-12-22T11:07:01.368" v="704" actId="478"/>
          <ac:spMkLst>
            <pc:docMk/>
            <pc:sldMk cId="2854829580" sldId="1881838716"/>
            <ac:spMk id="29" creationId="{0634D939-77F1-4CD4-AC1B-716B774A88C1}"/>
          </ac:spMkLst>
        </pc:spChg>
        <pc:spChg chg="del">
          <ac:chgData name="Cristina Garcia Gutierrez" userId="8eb4a680-c7b2-4ff3-b975-1efea2ff286e" providerId="ADAL" clId="{49A7651E-99A5-4375-B436-FECF63514F32}" dt="2022-12-22T11:07:01.368" v="704" actId="478"/>
          <ac:spMkLst>
            <pc:docMk/>
            <pc:sldMk cId="2854829580" sldId="1881838716"/>
            <ac:spMk id="30" creationId="{86B7BBB6-57AC-4417-ACAF-52CCAE18EF7B}"/>
          </ac:spMkLst>
        </pc:spChg>
        <pc:spChg chg="del">
          <ac:chgData name="Cristina Garcia Gutierrez" userId="8eb4a680-c7b2-4ff3-b975-1efea2ff286e" providerId="ADAL" clId="{49A7651E-99A5-4375-B436-FECF63514F32}" dt="2022-12-22T11:07:01.368" v="704" actId="478"/>
          <ac:spMkLst>
            <pc:docMk/>
            <pc:sldMk cId="2854829580" sldId="1881838716"/>
            <ac:spMk id="31" creationId="{1E1E7185-B268-499C-902C-D60C4D81D099}"/>
          </ac:spMkLst>
        </pc:spChg>
        <pc:spChg chg="add mod">
          <ac:chgData name="Cristina Garcia Gutierrez" userId="8eb4a680-c7b2-4ff3-b975-1efea2ff286e" providerId="ADAL" clId="{49A7651E-99A5-4375-B436-FECF63514F32}" dt="2022-12-22T11:17:35.014" v="984" actId="14100"/>
          <ac:spMkLst>
            <pc:docMk/>
            <pc:sldMk cId="2854829580" sldId="1881838716"/>
            <ac:spMk id="35" creationId="{CD14D035-CDC9-47E6-9AEB-AE5827237CFD}"/>
          </ac:spMkLst>
        </pc:spChg>
        <pc:spChg chg="add mod">
          <ac:chgData name="Cristina Garcia Gutierrez" userId="8eb4a680-c7b2-4ff3-b975-1efea2ff286e" providerId="ADAL" clId="{49A7651E-99A5-4375-B436-FECF63514F32}" dt="2022-12-22T11:14:41.208" v="853" actId="255"/>
          <ac:spMkLst>
            <pc:docMk/>
            <pc:sldMk cId="2854829580" sldId="1881838716"/>
            <ac:spMk id="36" creationId="{E32B2F49-E123-4F0B-982C-6FCAB7ECB539}"/>
          </ac:spMkLst>
        </pc:spChg>
        <pc:spChg chg="add del mod">
          <ac:chgData name="Cristina Garcia Gutierrez" userId="8eb4a680-c7b2-4ff3-b975-1efea2ff286e" providerId="ADAL" clId="{49A7651E-99A5-4375-B436-FECF63514F32}" dt="2022-12-22T11:08:42.413" v="739" actId="478"/>
          <ac:spMkLst>
            <pc:docMk/>
            <pc:sldMk cId="2854829580" sldId="1881838716"/>
            <ac:spMk id="41" creationId="{52955548-C494-45E9-81A2-83BD4874A403}"/>
          </ac:spMkLst>
        </pc:spChg>
        <pc:spChg chg="add mod">
          <ac:chgData name="Cristina Garcia Gutierrez" userId="8eb4a680-c7b2-4ff3-b975-1efea2ff286e" providerId="ADAL" clId="{49A7651E-99A5-4375-B436-FECF63514F32}" dt="2022-12-22T11:15:34.386" v="901" actId="1036"/>
          <ac:spMkLst>
            <pc:docMk/>
            <pc:sldMk cId="2854829580" sldId="1881838716"/>
            <ac:spMk id="42" creationId="{04BEC945-BB1A-40CD-93DA-E4C187613F53}"/>
          </ac:spMkLst>
        </pc:spChg>
        <pc:spChg chg="add mod">
          <ac:chgData name="Cristina Garcia Gutierrez" userId="8eb4a680-c7b2-4ff3-b975-1efea2ff286e" providerId="ADAL" clId="{49A7651E-99A5-4375-B436-FECF63514F32}" dt="2022-12-22T11:17:38.490" v="985" actId="14100"/>
          <ac:spMkLst>
            <pc:docMk/>
            <pc:sldMk cId="2854829580" sldId="1881838716"/>
            <ac:spMk id="43" creationId="{74C756D6-1DE9-47D3-8332-70DEA020474A}"/>
          </ac:spMkLst>
        </pc:spChg>
        <pc:cxnChg chg="del">
          <ac:chgData name="Cristina Garcia Gutierrez" userId="8eb4a680-c7b2-4ff3-b975-1efea2ff286e" providerId="ADAL" clId="{49A7651E-99A5-4375-B436-FECF63514F32}" dt="2022-12-22T11:07:01.368" v="704" actId="478"/>
          <ac:cxnSpMkLst>
            <pc:docMk/>
            <pc:sldMk cId="2854829580" sldId="1881838716"/>
            <ac:cxnSpMk id="32" creationId="{D28638D5-1EBC-47DD-ABC5-4A7B9BACD4E7}"/>
          </ac:cxnSpMkLst>
        </pc:cxnChg>
      </pc:sldChg>
      <pc:sldChg chg="addSp delSp modSp add del mod">
        <pc:chgData name="Cristina Garcia Gutierrez" userId="8eb4a680-c7b2-4ff3-b975-1efea2ff286e" providerId="ADAL" clId="{49A7651E-99A5-4375-B436-FECF63514F32}" dt="2022-12-22T12:18:16.875" v="2328" actId="47"/>
        <pc:sldMkLst>
          <pc:docMk/>
          <pc:sldMk cId="1497827375" sldId="1881838717"/>
        </pc:sldMkLst>
        <pc:picChg chg="add del mod">
          <ac:chgData name="Cristina Garcia Gutierrez" userId="8eb4a680-c7b2-4ff3-b975-1efea2ff286e" providerId="ADAL" clId="{49A7651E-99A5-4375-B436-FECF63514F32}" dt="2022-12-22T12:12:44.342" v="2222" actId="21"/>
          <ac:picMkLst>
            <pc:docMk/>
            <pc:sldMk cId="1497827375" sldId="1881838717"/>
            <ac:picMk id="8" creationId="{CA80CCF4-CF5C-4252-8852-68B850AB8866}"/>
          </ac:picMkLst>
        </pc:picChg>
      </pc:sldChg>
      <pc:sldChg chg="del">
        <pc:chgData name="Cristina Garcia Gutierrez" userId="8eb4a680-c7b2-4ff3-b975-1efea2ff286e" providerId="ADAL" clId="{49A7651E-99A5-4375-B436-FECF63514F32}" dt="2022-12-22T01:57:37.636" v="90" actId="47"/>
        <pc:sldMkLst>
          <pc:docMk/>
          <pc:sldMk cId="2217093007" sldId="1881838717"/>
        </pc:sldMkLst>
      </pc:sldChg>
      <pc:sldChg chg="addSp delSp modSp add mod">
        <pc:chgData name="Cristina Garcia Gutierrez" userId="8eb4a680-c7b2-4ff3-b975-1efea2ff286e" providerId="ADAL" clId="{49A7651E-99A5-4375-B436-FECF63514F32}" dt="2022-12-22T12:25:29.267" v="2791" actId="1076"/>
        <pc:sldMkLst>
          <pc:docMk/>
          <pc:sldMk cId="1955140030" sldId="1881838718"/>
        </pc:sldMkLst>
        <pc:spChg chg="del">
          <ac:chgData name="Cristina Garcia Gutierrez" userId="8eb4a680-c7b2-4ff3-b975-1efea2ff286e" providerId="ADAL" clId="{49A7651E-99A5-4375-B436-FECF63514F32}" dt="2022-12-22T12:12:41.743" v="2221" actId="478"/>
          <ac:spMkLst>
            <pc:docMk/>
            <pc:sldMk cId="1955140030" sldId="1881838718"/>
            <ac:spMk id="10" creationId="{A5AF0BBB-1ADC-4529-A188-CE5FEFDF30C5}"/>
          </ac:spMkLst>
        </pc:spChg>
        <pc:spChg chg="mod">
          <ac:chgData name="Cristina Garcia Gutierrez" userId="8eb4a680-c7b2-4ff3-b975-1efea2ff286e" providerId="ADAL" clId="{49A7651E-99A5-4375-B436-FECF63514F32}" dt="2022-12-22T12:13:16.692" v="2257" actId="1076"/>
          <ac:spMkLst>
            <pc:docMk/>
            <pc:sldMk cId="1955140030" sldId="1881838718"/>
            <ac:spMk id="12" creationId="{F8437A2E-EABC-41F2-BE25-3976F4E299D5}"/>
          </ac:spMkLst>
        </pc:spChg>
        <pc:spChg chg="mod">
          <ac:chgData name="Cristina Garcia Gutierrez" userId="8eb4a680-c7b2-4ff3-b975-1efea2ff286e" providerId="ADAL" clId="{49A7651E-99A5-4375-B436-FECF63514F32}" dt="2022-12-22T12:13:06.768" v="2254" actId="1076"/>
          <ac:spMkLst>
            <pc:docMk/>
            <pc:sldMk cId="1955140030" sldId="1881838718"/>
            <ac:spMk id="13" creationId="{A64020C9-170A-47E0-BCE6-307F8396DBC2}"/>
          </ac:spMkLst>
        </pc:spChg>
        <pc:spChg chg="del">
          <ac:chgData name="Cristina Garcia Gutierrez" userId="8eb4a680-c7b2-4ff3-b975-1efea2ff286e" providerId="ADAL" clId="{49A7651E-99A5-4375-B436-FECF63514F32}" dt="2022-12-22T12:12:41.743" v="2221" actId="478"/>
          <ac:spMkLst>
            <pc:docMk/>
            <pc:sldMk cId="1955140030" sldId="1881838718"/>
            <ac:spMk id="14" creationId="{FF0DF381-CA78-4F99-9DB6-02129967CC9E}"/>
          </ac:spMkLst>
        </pc:spChg>
        <pc:spChg chg="del">
          <ac:chgData name="Cristina Garcia Gutierrez" userId="8eb4a680-c7b2-4ff3-b975-1efea2ff286e" providerId="ADAL" clId="{49A7651E-99A5-4375-B436-FECF63514F32}" dt="2022-12-22T12:12:41.743" v="2221" actId="478"/>
          <ac:spMkLst>
            <pc:docMk/>
            <pc:sldMk cId="1955140030" sldId="1881838718"/>
            <ac:spMk id="15" creationId="{5BEF5801-18A3-42E1-A326-FBEF7343F435}"/>
          </ac:spMkLst>
        </pc:spChg>
        <pc:spChg chg="add del">
          <ac:chgData name="Cristina Garcia Gutierrez" userId="8eb4a680-c7b2-4ff3-b975-1efea2ff286e" providerId="ADAL" clId="{49A7651E-99A5-4375-B436-FECF63514F32}" dt="2022-12-22T12:13:12.436" v="2256" actId="478"/>
          <ac:spMkLst>
            <pc:docMk/>
            <pc:sldMk cId="1955140030" sldId="1881838718"/>
            <ac:spMk id="16" creationId="{234368DB-97CF-43F4-A497-E01E37AEFE4A}"/>
          </ac:spMkLst>
        </pc:spChg>
        <pc:spChg chg="add mod">
          <ac:chgData name="Cristina Garcia Gutierrez" userId="8eb4a680-c7b2-4ff3-b975-1efea2ff286e" providerId="ADAL" clId="{49A7651E-99A5-4375-B436-FECF63514F32}" dt="2022-12-22T12:14:12.343" v="2283" actId="1076"/>
          <ac:spMkLst>
            <pc:docMk/>
            <pc:sldMk cId="1955140030" sldId="1881838718"/>
            <ac:spMk id="18" creationId="{21271A2F-47D3-4649-933A-11682BD0F636}"/>
          </ac:spMkLst>
        </pc:spChg>
        <pc:spChg chg="add mod">
          <ac:chgData name="Cristina Garcia Gutierrez" userId="8eb4a680-c7b2-4ff3-b975-1efea2ff286e" providerId="ADAL" clId="{49A7651E-99A5-4375-B436-FECF63514F32}" dt="2022-12-22T12:14:52.081" v="2294" actId="1035"/>
          <ac:spMkLst>
            <pc:docMk/>
            <pc:sldMk cId="1955140030" sldId="1881838718"/>
            <ac:spMk id="19" creationId="{0F0ADD93-471C-46AE-BADA-4188321309FF}"/>
          </ac:spMkLst>
        </pc:spChg>
        <pc:spChg chg="del">
          <ac:chgData name="Cristina Garcia Gutierrez" userId="8eb4a680-c7b2-4ff3-b975-1efea2ff286e" providerId="ADAL" clId="{49A7651E-99A5-4375-B436-FECF63514F32}" dt="2022-12-22T12:12:41.743" v="2221" actId="478"/>
          <ac:spMkLst>
            <pc:docMk/>
            <pc:sldMk cId="1955140030" sldId="1881838718"/>
            <ac:spMk id="20" creationId="{500B939E-7460-4643-A68B-952621156AA0}"/>
          </ac:spMkLst>
        </pc:spChg>
        <pc:spChg chg="add mod">
          <ac:chgData name="Cristina Garcia Gutierrez" userId="8eb4a680-c7b2-4ff3-b975-1efea2ff286e" providerId="ADAL" clId="{49A7651E-99A5-4375-B436-FECF63514F32}" dt="2022-12-22T12:15:47.485" v="2322" actId="1076"/>
          <ac:spMkLst>
            <pc:docMk/>
            <pc:sldMk cId="1955140030" sldId="1881838718"/>
            <ac:spMk id="24" creationId="{842F43D3-79D9-4B27-BF46-6A868AD604F7}"/>
          </ac:spMkLst>
        </pc:spChg>
        <pc:picChg chg="add del mod">
          <ac:chgData name="Cristina Garcia Gutierrez" userId="8eb4a680-c7b2-4ff3-b975-1efea2ff286e" providerId="ADAL" clId="{49A7651E-99A5-4375-B436-FECF63514F32}" dt="2022-12-22T12:18:11.823" v="2326" actId="478"/>
          <ac:picMkLst>
            <pc:docMk/>
            <pc:sldMk cId="1955140030" sldId="1881838718"/>
            <ac:picMk id="5" creationId="{EF25D5A1-AB99-4A54-9913-29D57AA909AA}"/>
          </ac:picMkLst>
        </pc:picChg>
        <pc:picChg chg="add del mod">
          <ac:chgData name="Cristina Garcia Gutierrez" userId="8eb4a680-c7b2-4ff3-b975-1efea2ff286e" providerId="ADAL" clId="{49A7651E-99A5-4375-B436-FECF63514F32}" dt="2022-12-22T12:24:35.679" v="2783" actId="478"/>
          <ac:picMkLst>
            <pc:docMk/>
            <pc:sldMk cId="1955140030" sldId="1881838718"/>
            <ac:picMk id="7" creationId="{2B2D57E2-37DE-4055-BC76-ADF4F53962BB}"/>
          </ac:picMkLst>
        </pc:picChg>
        <pc:picChg chg="del">
          <ac:chgData name="Cristina Garcia Gutierrez" userId="8eb4a680-c7b2-4ff3-b975-1efea2ff286e" providerId="ADAL" clId="{49A7651E-99A5-4375-B436-FECF63514F32}" dt="2022-12-22T12:12:39.602" v="2220" actId="478"/>
          <ac:picMkLst>
            <pc:docMk/>
            <pc:sldMk cId="1955140030" sldId="1881838718"/>
            <ac:picMk id="11" creationId="{0E666D21-6E8C-42A1-855E-4BA36FC0FC43}"/>
          </ac:picMkLst>
        </pc:picChg>
        <pc:picChg chg="add mod">
          <ac:chgData name="Cristina Garcia Gutierrez" userId="8eb4a680-c7b2-4ff3-b975-1efea2ff286e" providerId="ADAL" clId="{49A7651E-99A5-4375-B436-FECF63514F32}" dt="2022-12-22T12:14:17.461" v="2285" actId="14100"/>
          <ac:picMkLst>
            <pc:docMk/>
            <pc:sldMk cId="1955140030" sldId="1881838718"/>
            <ac:picMk id="17" creationId="{D6FCB07C-95C2-4FD0-9CA1-AA4D21C6EE17}"/>
          </ac:picMkLst>
        </pc:picChg>
        <pc:picChg chg="add mod modCrop">
          <ac:chgData name="Cristina Garcia Gutierrez" userId="8eb4a680-c7b2-4ff3-b975-1efea2ff286e" providerId="ADAL" clId="{49A7651E-99A5-4375-B436-FECF63514F32}" dt="2022-12-22T12:25:29.267" v="2791" actId="1076"/>
          <ac:picMkLst>
            <pc:docMk/>
            <pc:sldMk cId="1955140030" sldId="1881838718"/>
            <ac:picMk id="25" creationId="{19BB11CA-5133-43A4-BDA1-54CCF8B2B1EB}"/>
          </ac:picMkLst>
        </pc:picChg>
        <pc:cxnChg chg="add mod">
          <ac:chgData name="Cristina Garcia Gutierrez" userId="8eb4a680-c7b2-4ff3-b975-1efea2ff286e" providerId="ADAL" clId="{49A7651E-99A5-4375-B436-FECF63514F32}" dt="2022-12-22T12:15:22.453" v="2307" actId="693"/>
          <ac:cxnSpMkLst>
            <pc:docMk/>
            <pc:sldMk cId="1955140030" sldId="1881838718"/>
            <ac:cxnSpMk id="3" creationId="{1D1FEE18-6BCB-4F1F-92E6-1AA3944C47E6}"/>
          </ac:cxnSpMkLst>
        </pc:cxnChg>
      </pc:sldChg>
      <pc:sldChg chg="add del">
        <pc:chgData name="Cristina Garcia Gutierrez" userId="8eb4a680-c7b2-4ff3-b975-1efea2ff286e" providerId="ADAL" clId="{49A7651E-99A5-4375-B436-FECF63514F32}" dt="2022-12-22T08:02:45.989" v="167" actId="47"/>
        <pc:sldMkLst>
          <pc:docMk/>
          <pc:sldMk cId="3665349334" sldId="1881838718"/>
        </pc:sldMkLst>
      </pc:sldChg>
      <pc:sldChg chg="addSp delSp modSp add mod modNotesTx">
        <pc:chgData name="Cristina Garcia Gutierrez" userId="8eb4a680-c7b2-4ff3-b975-1efea2ff286e" providerId="ADAL" clId="{49A7651E-99A5-4375-B436-FECF63514F32}" dt="2022-12-22T12:21:16.133" v="2757" actId="20577"/>
        <pc:sldMkLst>
          <pc:docMk/>
          <pc:sldMk cId="1799754400" sldId="1881838719"/>
        </pc:sldMkLst>
        <pc:spChg chg="del">
          <ac:chgData name="Cristina Garcia Gutierrez" userId="8eb4a680-c7b2-4ff3-b975-1efea2ff286e" providerId="ADAL" clId="{49A7651E-99A5-4375-B436-FECF63514F32}" dt="2022-12-22T12:18:22.349" v="2330" actId="478"/>
          <ac:spMkLst>
            <pc:docMk/>
            <pc:sldMk cId="1799754400" sldId="1881838719"/>
            <ac:spMk id="18" creationId="{21271A2F-47D3-4649-933A-11682BD0F636}"/>
          </ac:spMkLst>
        </pc:spChg>
        <pc:spChg chg="del">
          <ac:chgData name="Cristina Garcia Gutierrez" userId="8eb4a680-c7b2-4ff3-b975-1efea2ff286e" providerId="ADAL" clId="{49A7651E-99A5-4375-B436-FECF63514F32}" dt="2022-12-22T12:18:22.349" v="2330" actId="478"/>
          <ac:spMkLst>
            <pc:docMk/>
            <pc:sldMk cId="1799754400" sldId="1881838719"/>
            <ac:spMk id="19" creationId="{0F0ADD93-471C-46AE-BADA-4188321309FF}"/>
          </ac:spMkLst>
        </pc:spChg>
        <pc:spChg chg="del">
          <ac:chgData name="Cristina Garcia Gutierrez" userId="8eb4a680-c7b2-4ff3-b975-1efea2ff286e" providerId="ADAL" clId="{49A7651E-99A5-4375-B436-FECF63514F32}" dt="2022-12-22T12:18:22.349" v="2330" actId="478"/>
          <ac:spMkLst>
            <pc:docMk/>
            <pc:sldMk cId="1799754400" sldId="1881838719"/>
            <ac:spMk id="24" creationId="{842F43D3-79D9-4B27-BF46-6A868AD604F7}"/>
          </ac:spMkLst>
        </pc:spChg>
        <pc:picChg chg="add mod">
          <ac:chgData name="Cristina Garcia Gutierrez" userId="8eb4a680-c7b2-4ff3-b975-1efea2ff286e" providerId="ADAL" clId="{49A7651E-99A5-4375-B436-FECF63514F32}" dt="2022-12-22T12:19:07.835" v="2336" actId="1076"/>
          <ac:picMkLst>
            <pc:docMk/>
            <pc:sldMk cId="1799754400" sldId="1881838719"/>
            <ac:picMk id="4" creationId="{69DF5693-8F84-444A-B022-E71F96595E11}"/>
          </ac:picMkLst>
        </pc:picChg>
        <pc:picChg chg="del">
          <ac:chgData name="Cristina Garcia Gutierrez" userId="8eb4a680-c7b2-4ff3-b975-1efea2ff286e" providerId="ADAL" clId="{49A7651E-99A5-4375-B436-FECF63514F32}" dt="2022-12-22T12:18:19.765" v="2329" actId="478"/>
          <ac:picMkLst>
            <pc:docMk/>
            <pc:sldMk cId="1799754400" sldId="1881838719"/>
            <ac:picMk id="17" creationId="{D6FCB07C-95C2-4FD0-9CA1-AA4D21C6EE17}"/>
          </ac:picMkLst>
        </pc:picChg>
        <pc:cxnChg chg="del">
          <ac:chgData name="Cristina Garcia Gutierrez" userId="8eb4a680-c7b2-4ff3-b975-1efea2ff286e" providerId="ADAL" clId="{49A7651E-99A5-4375-B436-FECF63514F32}" dt="2022-12-22T12:18:22.349" v="2330" actId="478"/>
          <ac:cxnSpMkLst>
            <pc:docMk/>
            <pc:sldMk cId="1799754400" sldId="1881838719"/>
            <ac:cxnSpMk id="3" creationId="{1D1FEE18-6BCB-4F1F-92E6-1AA3944C47E6}"/>
          </ac:cxnSpMkLst>
        </pc:cxnChg>
      </pc:sldChg>
      <pc:sldChg chg="add del">
        <pc:chgData name="Cristina Garcia Gutierrez" userId="8eb4a680-c7b2-4ff3-b975-1efea2ff286e" providerId="ADAL" clId="{49A7651E-99A5-4375-B436-FECF63514F32}" dt="2022-12-22T12:18:25.208" v="2332"/>
        <pc:sldMkLst>
          <pc:docMk/>
          <pc:sldMk cId="2242870708" sldId="1881838720"/>
        </pc:sldMkLst>
      </pc:sldChg>
      <pc:sldChg chg="addSp delSp modSp add mod modNotesTx">
        <pc:chgData name="Cristina Garcia Gutierrez" userId="8eb4a680-c7b2-4ff3-b975-1efea2ff286e" providerId="ADAL" clId="{49A7651E-99A5-4375-B436-FECF63514F32}" dt="2022-12-22T12:41:38.973" v="3729" actId="20577"/>
        <pc:sldMkLst>
          <pc:docMk/>
          <pc:sldMk cId="2975625236" sldId="1881838720"/>
        </pc:sldMkLst>
        <pc:spChg chg="mod">
          <ac:chgData name="Cristina Garcia Gutierrez" userId="8eb4a680-c7b2-4ff3-b975-1efea2ff286e" providerId="ADAL" clId="{49A7651E-99A5-4375-B436-FECF63514F32}" dt="2022-12-22T12:41:38.973" v="3729" actId="20577"/>
          <ac:spMkLst>
            <pc:docMk/>
            <pc:sldMk cId="2975625236" sldId="1881838720"/>
            <ac:spMk id="12" creationId="{F8437A2E-EABC-41F2-BE25-3976F4E299D5}"/>
          </ac:spMkLst>
        </pc:spChg>
        <pc:spChg chg="add mod">
          <ac:chgData name="Cristina Garcia Gutierrez" userId="8eb4a680-c7b2-4ff3-b975-1efea2ff286e" providerId="ADAL" clId="{49A7651E-99A5-4375-B436-FECF63514F32}" dt="2022-12-22T12:41:22.356" v="3722" actId="1076"/>
          <ac:spMkLst>
            <pc:docMk/>
            <pc:sldMk cId="2975625236" sldId="1881838720"/>
            <ac:spMk id="14" creationId="{D175796E-2B63-4BA8-85E4-A241B291B639}"/>
          </ac:spMkLst>
        </pc:spChg>
        <pc:picChg chg="add mod">
          <ac:chgData name="Cristina Garcia Gutierrez" userId="8eb4a680-c7b2-4ff3-b975-1efea2ff286e" providerId="ADAL" clId="{49A7651E-99A5-4375-B436-FECF63514F32}" dt="2022-12-22T12:37:57.723" v="3575" actId="1076"/>
          <ac:picMkLst>
            <pc:docMk/>
            <pc:sldMk cId="2975625236" sldId="1881838720"/>
            <ac:picMk id="3" creationId="{D2C01408-F5D7-4912-BE24-B1266570C8C7}"/>
          </ac:picMkLst>
        </pc:picChg>
        <pc:picChg chg="del">
          <ac:chgData name="Cristina Garcia Gutierrez" userId="8eb4a680-c7b2-4ff3-b975-1efea2ff286e" providerId="ADAL" clId="{49A7651E-99A5-4375-B436-FECF63514F32}" dt="2022-12-22T12:36:51.581" v="3515" actId="478"/>
          <ac:picMkLst>
            <pc:docMk/>
            <pc:sldMk cId="2975625236" sldId="1881838720"/>
            <ac:picMk id="4" creationId="{69DF5693-8F84-444A-B022-E71F96595E11}"/>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C41096F-6638-41A3-AE91-EF3F49B6BE6C}" type="datetimeFigureOut">
              <a:rPr lang="es-ES" smtClean="0"/>
              <a:t>22/12/2022</a:t>
            </a:fld>
            <a:endParaRPr lang="es-E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ACDD170-89B3-4AF7-99A8-E5428F069992}" type="slidenum">
              <a:rPr lang="es-ES" smtClean="0"/>
              <a:t>‹#›</a:t>
            </a:fld>
            <a:endParaRPr lang="es-ES"/>
          </a:p>
        </p:txBody>
      </p:sp>
    </p:spTree>
    <p:extLst>
      <p:ext uri="{BB962C8B-B14F-4D97-AF65-F5344CB8AC3E}">
        <p14:creationId xmlns:p14="http://schemas.microsoft.com/office/powerpoint/2010/main" val="31985406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_tradnl" dirty="0"/>
              <a:t>Esta sería la agenda de hoy, con los diferentes puntos que se verán en esta presentación.</a:t>
            </a:r>
            <a:endParaRPr lang="es-ES" dirty="0"/>
          </a:p>
        </p:txBody>
      </p:sp>
      <p:sp>
        <p:nvSpPr>
          <p:cNvPr id="4" name="Slide Number Placeholder 3"/>
          <p:cNvSpPr>
            <a:spLocks noGrp="1"/>
          </p:cNvSpPr>
          <p:nvPr>
            <p:ph type="sldNum" sz="quarter" idx="5"/>
          </p:nvPr>
        </p:nvSpPr>
        <p:spPr/>
        <p:txBody>
          <a:bodyPr/>
          <a:lstStyle/>
          <a:p>
            <a:fld id="{DACDD170-89B3-4AF7-99A8-E5428F069992}" type="slidenum">
              <a:rPr lang="es-ES" smtClean="0"/>
              <a:t>2</a:t>
            </a:fld>
            <a:endParaRPr lang="es-ES"/>
          </a:p>
        </p:txBody>
      </p:sp>
    </p:spTree>
    <p:extLst>
      <p:ext uri="{BB962C8B-B14F-4D97-AF65-F5344CB8AC3E}">
        <p14:creationId xmlns:p14="http://schemas.microsoft.com/office/powerpoint/2010/main" val="37238034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_tradnl" dirty="0"/>
              <a:t>Europa es el continente con mayor presión fiscal</a:t>
            </a:r>
            <a:endParaRPr lang="es-ES" dirty="0"/>
          </a:p>
        </p:txBody>
      </p:sp>
      <p:sp>
        <p:nvSpPr>
          <p:cNvPr id="4" name="Slide Number Placeholder 3"/>
          <p:cNvSpPr>
            <a:spLocks noGrp="1"/>
          </p:cNvSpPr>
          <p:nvPr>
            <p:ph type="sldNum" sz="quarter" idx="5"/>
          </p:nvPr>
        </p:nvSpPr>
        <p:spPr/>
        <p:txBody>
          <a:bodyPr/>
          <a:lstStyle/>
          <a:p>
            <a:fld id="{DACDD170-89B3-4AF7-99A8-E5428F069992}" type="slidenum">
              <a:rPr lang="es-ES" smtClean="0"/>
              <a:t>14</a:t>
            </a:fld>
            <a:endParaRPr lang="es-ES"/>
          </a:p>
        </p:txBody>
      </p:sp>
    </p:spTree>
    <p:extLst>
      <p:ext uri="{BB962C8B-B14F-4D97-AF65-F5344CB8AC3E}">
        <p14:creationId xmlns:p14="http://schemas.microsoft.com/office/powerpoint/2010/main" val="7851043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_tradnl" dirty="0"/>
              <a:t>Low: 0-35</a:t>
            </a:r>
          </a:p>
          <a:p>
            <a:r>
              <a:rPr lang="es-ES_tradnl" dirty="0"/>
              <a:t>Medium: 35-70</a:t>
            </a:r>
          </a:p>
          <a:p>
            <a:r>
              <a:rPr lang="es-ES_tradnl" dirty="0"/>
              <a:t>High: hasta máximo (177)</a:t>
            </a:r>
            <a:endParaRPr lang="es-ES" dirty="0"/>
          </a:p>
        </p:txBody>
      </p:sp>
      <p:sp>
        <p:nvSpPr>
          <p:cNvPr id="4" name="Slide Number Placeholder 3"/>
          <p:cNvSpPr>
            <a:spLocks noGrp="1"/>
          </p:cNvSpPr>
          <p:nvPr>
            <p:ph type="sldNum" sz="quarter" idx="5"/>
          </p:nvPr>
        </p:nvSpPr>
        <p:spPr/>
        <p:txBody>
          <a:bodyPr/>
          <a:lstStyle/>
          <a:p>
            <a:fld id="{DACDD170-89B3-4AF7-99A8-E5428F069992}" type="slidenum">
              <a:rPr lang="es-ES" smtClean="0"/>
              <a:t>15</a:t>
            </a:fld>
            <a:endParaRPr lang="es-ES"/>
          </a:p>
        </p:txBody>
      </p:sp>
    </p:spTree>
    <p:extLst>
      <p:ext uri="{BB962C8B-B14F-4D97-AF65-F5344CB8AC3E}">
        <p14:creationId xmlns:p14="http://schemas.microsoft.com/office/powerpoint/2010/main" val="11635707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_tradnl" dirty="0"/>
              <a:t>Introducción</a:t>
            </a:r>
            <a:endParaRPr lang="es-ES" dirty="0"/>
          </a:p>
        </p:txBody>
      </p:sp>
      <p:sp>
        <p:nvSpPr>
          <p:cNvPr id="4" name="Slide Number Placeholder 3"/>
          <p:cNvSpPr>
            <a:spLocks noGrp="1"/>
          </p:cNvSpPr>
          <p:nvPr>
            <p:ph type="sldNum" sz="quarter" idx="5"/>
          </p:nvPr>
        </p:nvSpPr>
        <p:spPr/>
        <p:txBody>
          <a:bodyPr/>
          <a:lstStyle/>
          <a:p>
            <a:fld id="{DACDD170-89B3-4AF7-99A8-E5428F069992}" type="slidenum">
              <a:rPr lang="es-ES" smtClean="0"/>
              <a:t>3</a:t>
            </a:fld>
            <a:endParaRPr lang="es-ES"/>
          </a:p>
        </p:txBody>
      </p:sp>
    </p:spTree>
    <p:extLst>
      <p:ext uri="{BB962C8B-B14F-4D97-AF65-F5344CB8AC3E}">
        <p14:creationId xmlns:p14="http://schemas.microsoft.com/office/powerpoint/2010/main" val="9340022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_tradnl" dirty="0"/>
              <a:t>- En este análisis se han estudiado un total 29 variables socioeconómicas para 231 países a nivel mundial.</a:t>
            </a:r>
          </a:p>
          <a:p>
            <a:pPr marL="171450" indent="-171450">
              <a:buFontTx/>
              <a:buChar char="-"/>
            </a:pPr>
            <a:r>
              <a:rPr lang="es-ES" dirty="0"/>
              <a:t>Las herramientas empleadas han sido Python (para la exploración y limpieza de datos y la preparación del modelo) y </a:t>
            </a:r>
            <a:r>
              <a:rPr lang="es-ES" dirty="0" err="1"/>
              <a:t>PowerBI</a:t>
            </a:r>
            <a:r>
              <a:rPr lang="es-ES" dirty="0"/>
              <a:t> para la visualización de los datos.</a:t>
            </a:r>
          </a:p>
          <a:p>
            <a:pPr marL="171450" indent="-171450">
              <a:buFontTx/>
              <a:buChar char="-"/>
            </a:pPr>
            <a:r>
              <a:rPr lang="es-ES" dirty="0"/>
              <a:t>El objetivo es responder a las preguntas “P1” y “P2”.</a:t>
            </a:r>
          </a:p>
        </p:txBody>
      </p:sp>
      <p:sp>
        <p:nvSpPr>
          <p:cNvPr id="4" name="Slide Number Placeholder 3"/>
          <p:cNvSpPr>
            <a:spLocks noGrp="1"/>
          </p:cNvSpPr>
          <p:nvPr>
            <p:ph type="sldNum" sz="quarter" idx="5"/>
          </p:nvPr>
        </p:nvSpPr>
        <p:spPr/>
        <p:txBody>
          <a:bodyPr/>
          <a:lstStyle/>
          <a:p>
            <a:fld id="{DACDD170-89B3-4AF7-99A8-E5428F069992}" type="slidenum">
              <a:rPr lang="es-ES" smtClean="0"/>
              <a:t>6</a:t>
            </a:fld>
            <a:endParaRPr lang="es-ES"/>
          </a:p>
        </p:txBody>
      </p:sp>
    </p:spTree>
    <p:extLst>
      <p:ext uri="{BB962C8B-B14F-4D97-AF65-F5344CB8AC3E}">
        <p14:creationId xmlns:p14="http://schemas.microsoft.com/office/powerpoint/2010/main" val="9240572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_tradnl" dirty="0"/>
              <a:t>Tras esta introducción, pasamos al estudio de los datos.</a:t>
            </a:r>
            <a:endParaRPr lang="es-ES" dirty="0"/>
          </a:p>
        </p:txBody>
      </p:sp>
      <p:sp>
        <p:nvSpPr>
          <p:cNvPr id="4" name="Slide Number Placeholder 3"/>
          <p:cNvSpPr>
            <a:spLocks noGrp="1"/>
          </p:cNvSpPr>
          <p:nvPr>
            <p:ph type="sldNum" sz="quarter" idx="5"/>
          </p:nvPr>
        </p:nvSpPr>
        <p:spPr/>
        <p:txBody>
          <a:bodyPr/>
          <a:lstStyle/>
          <a:p>
            <a:fld id="{DACDD170-89B3-4AF7-99A8-E5428F069992}" type="slidenum">
              <a:rPr lang="es-ES" smtClean="0"/>
              <a:t>7</a:t>
            </a:fld>
            <a:endParaRPr lang="es-ES"/>
          </a:p>
        </p:txBody>
      </p:sp>
    </p:spTree>
    <p:extLst>
      <p:ext uri="{BB962C8B-B14F-4D97-AF65-F5344CB8AC3E}">
        <p14:creationId xmlns:p14="http://schemas.microsoft.com/office/powerpoint/2010/main" val="40421514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_tradnl" dirty="0"/>
              <a:t>Para este análisis, se partió de un </a:t>
            </a:r>
            <a:r>
              <a:rPr lang="es-ES_tradnl" dirty="0" err="1"/>
              <a:t>dataset</a:t>
            </a:r>
            <a:r>
              <a:rPr lang="es-ES_tradnl" dirty="0"/>
              <a:t> inicial con un total de 29 variables, las cuales se pueden observar en los ejes de la matriz de correlación ilustrada en la pantalla. Se trata de variables que aportan información socioeconómica de cada país, como el PIB per </a:t>
            </a:r>
            <a:r>
              <a:rPr lang="es-ES_tradnl" dirty="0" err="1"/>
              <a:t>capita</a:t>
            </a:r>
            <a:r>
              <a:rPr lang="es-ES_tradnl" dirty="0"/>
              <a:t>, el porcentaje de alfabetización de la población, el coste de vida o el índice de criminalidad.</a:t>
            </a:r>
          </a:p>
          <a:p>
            <a:endParaRPr lang="es-ES_tradnl" dirty="0"/>
          </a:p>
          <a:p>
            <a:r>
              <a:rPr lang="es-ES_tradnl" dirty="0"/>
              <a:t>En cuanto a esta matriz, se realizó para poder ver la relación entre las diferentes variables, como parte del paso de limpieza de datos. Aquellas que presentan una relación muy cercana a 1 o -1 se analizaron en mayor profundidad. Por ejemplo, aquí se puede observar que la correlación entre el “</a:t>
            </a:r>
            <a:r>
              <a:rPr lang="es-ES_tradnl" dirty="0" err="1"/>
              <a:t>Happiness</a:t>
            </a:r>
            <a:r>
              <a:rPr lang="es-ES_tradnl" dirty="0"/>
              <a:t> Rank” y el “</a:t>
            </a:r>
            <a:r>
              <a:rPr lang="es-ES_tradnl" dirty="0" err="1"/>
              <a:t>Happiness</a:t>
            </a:r>
            <a:r>
              <a:rPr lang="es-ES_tradnl" dirty="0"/>
              <a:t> score” es muy cercana a -1, lo que indica que ambas variables aportarían información muy similar o incluso redundante. Examinando los datos se comprobó que efectivamente el “</a:t>
            </a:r>
            <a:r>
              <a:rPr lang="es-ES_tradnl" dirty="0" err="1"/>
              <a:t>Happiness</a:t>
            </a:r>
            <a:r>
              <a:rPr lang="es-ES_tradnl" dirty="0"/>
              <a:t> score” informaba sobre la puntuación de cada país en el índice de felicidad de 2022, mientras que el “</a:t>
            </a:r>
            <a:r>
              <a:rPr lang="es-ES_tradnl" dirty="0" err="1"/>
              <a:t>Happiness</a:t>
            </a:r>
            <a:r>
              <a:rPr lang="es-ES_tradnl" dirty="0"/>
              <a:t> </a:t>
            </a:r>
            <a:r>
              <a:rPr lang="es-ES_tradnl" dirty="0" err="1"/>
              <a:t>rank</a:t>
            </a:r>
            <a:r>
              <a:rPr lang="es-ES_tradnl" dirty="0"/>
              <a:t>” era el ranking (misma información, así que se eliminó la primera.</a:t>
            </a:r>
            <a:endParaRPr lang="es-ES" dirty="0"/>
          </a:p>
        </p:txBody>
      </p:sp>
      <p:sp>
        <p:nvSpPr>
          <p:cNvPr id="4" name="Slide Number Placeholder 3"/>
          <p:cNvSpPr>
            <a:spLocks noGrp="1"/>
          </p:cNvSpPr>
          <p:nvPr>
            <p:ph type="sldNum" sz="quarter" idx="5"/>
          </p:nvPr>
        </p:nvSpPr>
        <p:spPr/>
        <p:txBody>
          <a:bodyPr/>
          <a:lstStyle/>
          <a:p>
            <a:fld id="{DACDD170-89B3-4AF7-99A8-E5428F069992}" type="slidenum">
              <a:rPr lang="es-ES" smtClean="0"/>
              <a:t>8</a:t>
            </a:fld>
            <a:endParaRPr lang="es-ES"/>
          </a:p>
        </p:txBody>
      </p:sp>
    </p:spTree>
    <p:extLst>
      <p:ext uri="{BB962C8B-B14F-4D97-AF65-F5344CB8AC3E}">
        <p14:creationId xmlns:p14="http://schemas.microsoft.com/office/powerpoint/2010/main" val="34631682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_tradnl" dirty="0"/>
              <a:t>Top 3 países </a:t>
            </a:r>
            <a:endParaRPr lang="es-ES" dirty="0"/>
          </a:p>
        </p:txBody>
      </p:sp>
      <p:sp>
        <p:nvSpPr>
          <p:cNvPr id="4" name="Slide Number Placeholder 3"/>
          <p:cNvSpPr>
            <a:spLocks noGrp="1"/>
          </p:cNvSpPr>
          <p:nvPr>
            <p:ph type="sldNum" sz="quarter" idx="5"/>
          </p:nvPr>
        </p:nvSpPr>
        <p:spPr/>
        <p:txBody>
          <a:bodyPr/>
          <a:lstStyle/>
          <a:p>
            <a:fld id="{DACDD170-89B3-4AF7-99A8-E5428F069992}" type="slidenum">
              <a:rPr lang="es-ES" smtClean="0"/>
              <a:t>9</a:t>
            </a:fld>
            <a:endParaRPr lang="es-ES"/>
          </a:p>
        </p:txBody>
      </p:sp>
    </p:spTree>
    <p:extLst>
      <p:ext uri="{BB962C8B-B14F-4D97-AF65-F5344CB8AC3E}">
        <p14:creationId xmlns:p14="http://schemas.microsoft.com/office/powerpoint/2010/main" val="25622206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
        <p:nvSpPr>
          <p:cNvPr id="4" name="Slide Number Placeholder 3"/>
          <p:cNvSpPr>
            <a:spLocks noGrp="1"/>
          </p:cNvSpPr>
          <p:nvPr>
            <p:ph type="sldNum" sz="quarter" idx="5"/>
          </p:nvPr>
        </p:nvSpPr>
        <p:spPr/>
        <p:txBody>
          <a:bodyPr/>
          <a:lstStyle/>
          <a:p>
            <a:fld id="{DACDD170-89B3-4AF7-99A8-E5428F069992}" type="slidenum">
              <a:rPr lang="es-ES" smtClean="0"/>
              <a:t>10</a:t>
            </a:fld>
            <a:endParaRPr lang="es-ES"/>
          </a:p>
        </p:txBody>
      </p:sp>
    </p:spTree>
    <p:extLst>
      <p:ext uri="{BB962C8B-B14F-4D97-AF65-F5344CB8AC3E}">
        <p14:creationId xmlns:p14="http://schemas.microsoft.com/office/powerpoint/2010/main" val="34371963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
        <p:nvSpPr>
          <p:cNvPr id="4" name="Slide Number Placeholder 3"/>
          <p:cNvSpPr>
            <a:spLocks noGrp="1"/>
          </p:cNvSpPr>
          <p:nvPr>
            <p:ph type="sldNum" sz="quarter" idx="5"/>
          </p:nvPr>
        </p:nvSpPr>
        <p:spPr/>
        <p:txBody>
          <a:bodyPr/>
          <a:lstStyle/>
          <a:p>
            <a:fld id="{DACDD170-89B3-4AF7-99A8-E5428F069992}" type="slidenum">
              <a:rPr lang="es-ES" smtClean="0"/>
              <a:t>12</a:t>
            </a:fld>
            <a:endParaRPr lang="es-ES"/>
          </a:p>
        </p:txBody>
      </p:sp>
    </p:spTree>
    <p:extLst>
      <p:ext uri="{BB962C8B-B14F-4D97-AF65-F5344CB8AC3E}">
        <p14:creationId xmlns:p14="http://schemas.microsoft.com/office/powerpoint/2010/main" val="11367576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_tradnl" dirty="0"/>
              <a:t>Los países pertenecientes al </a:t>
            </a:r>
            <a:r>
              <a:rPr lang="es-ES_tradnl" dirty="0" err="1"/>
              <a:t>cluster</a:t>
            </a:r>
            <a:r>
              <a:rPr lang="es-ES_tradnl" dirty="0"/>
              <a:t> 4 (amarillo) presentan diversos índices de poder adquisitivo, y el </a:t>
            </a:r>
            <a:r>
              <a:rPr lang="es-ES_tradnl" dirty="0" err="1"/>
              <a:t>crime</a:t>
            </a:r>
            <a:r>
              <a:rPr lang="es-ES_tradnl" dirty="0"/>
              <a:t> </a:t>
            </a:r>
            <a:r>
              <a:rPr lang="es-ES_tradnl" dirty="0" err="1"/>
              <a:t>index</a:t>
            </a:r>
            <a:r>
              <a:rPr lang="es-ES_tradnl" dirty="0"/>
              <a:t> parece que se mantiene bastante constante. Parecido ocurre con el </a:t>
            </a:r>
            <a:r>
              <a:rPr lang="es-ES_tradnl" dirty="0" err="1"/>
              <a:t>cluster</a:t>
            </a:r>
            <a:r>
              <a:rPr lang="es-ES_tradnl" dirty="0"/>
              <a:t> 1 (morado), que presenta países con altos índices de criminalidad y variedad de resultados en cuanto a poder adquisitivo local. </a:t>
            </a:r>
            <a:endParaRPr lang="es-ES" dirty="0"/>
          </a:p>
        </p:txBody>
      </p:sp>
      <p:sp>
        <p:nvSpPr>
          <p:cNvPr id="4" name="Slide Number Placeholder 3"/>
          <p:cNvSpPr>
            <a:spLocks noGrp="1"/>
          </p:cNvSpPr>
          <p:nvPr>
            <p:ph type="sldNum" sz="quarter" idx="5"/>
          </p:nvPr>
        </p:nvSpPr>
        <p:spPr/>
        <p:txBody>
          <a:bodyPr/>
          <a:lstStyle/>
          <a:p>
            <a:fld id="{DACDD170-89B3-4AF7-99A8-E5428F069992}" type="slidenum">
              <a:rPr lang="es-ES" smtClean="0"/>
              <a:t>13</a:t>
            </a:fld>
            <a:endParaRPr lang="es-ES"/>
          </a:p>
        </p:txBody>
      </p:sp>
    </p:spTree>
    <p:extLst>
      <p:ext uri="{BB962C8B-B14F-4D97-AF65-F5344CB8AC3E}">
        <p14:creationId xmlns:p14="http://schemas.microsoft.com/office/powerpoint/2010/main" val="7406558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424A16-9776-4BC9-9958-B12066370AD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s-ES"/>
          </a:p>
        </p:txBody>
      </p:sp>
      <p:sp>
        <p:nvSpPr>
          <p:cNvPr id="3" name="Subtitle 2">
            <a:extLst>
              <a:ext uri="{FF2B5EF4-FFF2-40B4-BE49-F238E27FC236}">
                <a16:creationId xmlns:a16="http://schemas.microsoft.com/office/drawing/2014/main" id="{AF459E75-3C90-4810-877C-CBB798E1969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s-ES"/>
          </a:p>
        </p:txBody>
      </p:sp>
      <p:sp>
        <p:nvSpPr>
          <p:cNvPr id="4" name="Date Placeholder 3">
            <a:extLst>
              <a:ext uri="{FF2B5EF4-FFF2-40B4-BE49-F238E27FC236}">
                <a16:creationId xmlns:a16="http://schemas.microsoft.com/office/drawing/2014/main" id="{C7D97CBE-7082-4635-9F11-0DF3F5AC5F0E}"/>
              </a:ext>
            </a:extLst>
          </p:cNvPr>
          <p:cNvSpPr>
            <a:spLocks noGrp="1"/>
          </p:cNvSpPr>
          <p:nvPr>
            <p:ph type="dt" sz="half" idx="10"/>
          </p:nvPr>
        </p:nvSpPr>
        <p:spPr/>
        <p:txBody>
          <a:bodyPr/>
          <a:lstStyle/>
          <a:p>
            <a:fld id="{78C31E9A-8016-4980-860C-F72AA30E9F4F}" type="datetimeFigureOut">
              <a:rPr lang="es-ES" smtClean="0"/>
              <a:t>20/12/2022</a:t>
            </a:fld>
            <a:endParaRPr lang="es-ES"/>
          </a:p>
        </p:txBody>
      </p:sp>
      <p:sp>
        <p:nvSpPr>
          <p:cNvPr id="5" name="Footer Placeholder 4">
            <a:extLst>
              <a:ext uri="{FF2B5EF4-FFF2-40B4-BE49-F238E27FC236}">
                <a16:creationId xmlns:a16="http://schemas.microsoft.com/office/drawing/2014/main" id="{04A78434-A26F-441E-AAC5-8E00C48D862E}"/>
              </a:ext>
            </a:extLst>
          </p:cNvPr>
          <p:cNvSpPr>
            <a:spLocks noGrp="1"/>
          </p:cNvSpPr>
          <p:nvPr>
            <p:ph type="ftr" sz="quarter" idx="11"/>
          </p:nvPr>
        </p:nvSpPr>
        <p:spPr/>
        <p:txBody>
          <a:bodyPr/>
          <a:lstStyle/>
          <a:p>
            <a:endParaRPr lang="es-ES"/>
          </a:p>
        </p:txBody>
      </p:sp>
      <p:sp>
        <p:nvSpPr>
          <p:cNvPr id="6" name="Slide Number Placeholder 5">
            <a:extLst>
              <a:ext uri="{FF2B5EF4-FFF2-40B4-BE49-F238E27FC236}">
                <a16:creationId xmlns:a16="http://schemas.microsoft.com/office/drawing/2014/main" id="{D243F91D-033C-4151-9755-F885B4E09558}"/>
              </a:ext>
            </a:extLst>
          </p:cNvPr>
          <p:cNvSpPr>
            <a:spLocks noGrp="1"/>
          </p:cNvSpPr>
          <p:nvPr>
            <p:ph type="sldNum" sz="quarter" idx="12"/>
          </p:nvPr>
        </p:nvSpPr>
        <p:spPr/>
        <p:txBody>
          <a:bodyPr/>
          <a:lstStyle/>
          <a:p>
            <a:fld id="{5371A8A7-3A76-4C75-A149-F29D817840D4}" type="slidenum">
              <a:rPr lang="es-ES" smtClean="0"/>
              <a:t>‹#›</a:t>
            </a:fld>
            <a:endParaRPr lang="es-ES"/>
          </a:p>
        </p:txBody>
      </p:sp>
    </p:spTree>
    <p:extLst>
      <p:ext uri="{BB962C8B-B14F-4D97-AF65-F5344CB8AC3E}">
        <p14:creationId xmlns:p14="http://schemas.microsoft.com/office/powerpoint/2010/main" val="38548150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3BC1B-2E2D-40E9-90DF-BCF6A28F8803}"/>
              </a:ext>
            </a:extLst>
          </p:cNvPr>
          <p:cNvSpPr>
            <a:spLocks noGrp="1"/>
          </p:cNvSpPr>
          <p:nvPr>
            <p:ph type="title"/>
          </p:nvPr>
        </p:nvSpPr>
        <p:spPr/>
        <p:txBody>
          <a:bodyPr/>
          <a:lstStyle/>
          <a:p>
            <a:r>
              <a:rPr lang="en-US"/>
              <a:t>Click to edit Master title style</a:t>
            </a:r>
            <a:endParaRPr lang="es-ES"/>
          </a:p>
        </p:txBody>
      </p:sp>
      <p:sp>
        <p:nvSpPr>
          <p:cNvPr id="3" name="Vertical Text Placeholder 2">
            <a:extLst>
              <a:ext uri="{FF2B5EF4-FFF2-40B4-BE49-F238E27FC236}">
                <a16:creationId xmlns:a16="http://schemas.microsoft.com/office/drawing/2014/main" id="{B95D6097-9172-4491-B4A6-3919853245A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4" name="Date Placeholder 3">
            <a:extLst>
              <a:ext uri="{FF2B5EF4-FFF2-40B4-BE49-F238E27FC236}">
                <a16:creationId xmlns:a16="http://schemas.microsoft.com/office/drawing/2014/main" id="{87CD7F8C-BF59-4B8D-8B39-36F508C37B5D}"/>
              </a:ext>
            </a:extLst>
          </p:cNvPr>
          <p:cNvSpPr>
            <a:spLocks noGrp="1"/>
          </p:cNvSpPr>
          <p:nvPr>
            <p:ph type="dt" sz="half" idx="10"/>
          </p:nvPr>
        </p:nvSpPr>
        <p:spPr/>
        <p:txBody>
          <a:bodyPr/>
          <a:lstStyle/>
          <a:p>
            <a:fld id="{78C31E9A-8016-4980-860C-F72AA30E9F4F}" type="datetimeFigureOut">
              <a:rPr lang="es-ES" smtClean="0"/>
              <a:t>20/12/2022</a:t>
            </a:fld>
            <a:endParaRPr lang="es-ES"/>
          </a:p>
        </p:txBody>
      </p:sp>
      <p:sp>
        <p:nvSpPr>
          <p:cNvPr id="5" name="Footer Placeholder 4">
            <a:extLst>
              <a:ext uri="{FF2B5EF4-FFF2-40B4-BE49-F238E27FC236}">
                <a16:creationId xmlns:a16="http://schemas.microsoft.com/office/drawing/2014/main" id="{BB68AA58-7F8E-4807-9213-BA4E644DA4F2}"/>
              </a:ext>
            </a:extLst>
          </p:cNvPr>
          <p:cNvSpPr>
            <a:spLocks noGrp="1"/>
          </p:cNvSpPr>
          <p:nvPr>
            <p:ph type="ftr" sz="quarter" idx="11"/>
          </p:nvPr>
        </p:nvSpPr>
        <p:spPr/>
        <p:txBody>
          <a:bodyPr/>
          <a:lstStyle/>
          <a:p>
            <a:endParaRPr lang="es-ES"/>
          </a:p>
        </p:txBody>
      </p:sp>
      <p:sp>
        <p:nvSpPr>
          <p:cNvPr id="6" name="Slide Number Placeholder 5">
            <a:extLst>
              <a:ext uri="{FF2B5EF4-FFF2-40B4-BE49-F238E27FC236}">
                <a16:creationId xmlns:a16="http://schemas.microsoft.com/office/drawing/2014/main" id="{5ADC07FA-4F21-440D-B854-EE2235FE7B81}"/>
              </a:ext>
            </a:extLst>
          </p:cNvPr>
          <p:cNvSpPr>
            <a:spLocks noGrp="1"/>
          </p:cNvSpPr>
          <p:nvPr>
            <p:ph type="sldNum" sz="quarter" idx="12"/>
          </p:nvPr>
        </p:nvSpPr>
        <p:spPr/>
        <p:txBody>
          <a:bodyPr/>
          <a:lstStyle/>
          <a:p>
            <a:fld id="{5371A8A7-3A76-4C75-A149-F29D817840D4}" type="slidenum">
              <a:rPr lang="es-ES" smtClean="0"/>
              <a:t>‹#›</a:t>
            </a:fld>
            <a:endParaRPr lang="es-ES"/>
          </a:p>
        </p:txBody>
      </p:sp>
    </p:spTree>
    <p:extLst>
      <p:ext uri="{BB962C8B-B14F-4D97-AF65-F5344CB8AC3E}">
        <p14:creationId xmlns:p14="http://schemas.microsoft.com/office/powerpoint/2010/main" val="24538445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4A35081-5F7B-4D31-877D-85CE5906326F}"/>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s-ES"/>
          </a:p>
        </p:txBody>
      </p:sp>
      <p:sp>
        <p:nvSpPr>
          <p:cNvPr id="3" name="Vertical Text Placeholder 2">
            <a:extLst>
              <a:ext uri="{FF2B5EF4-FFF2-40B4-BE49-F238E27FC236}">
                <a16:creationId xmlns:a16="http://schemas.microsoft.com/office/drawing/2014/main" id="{EB9E9BBE-8EAA-4CC9-8FC4-AF45D7168FA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4" name="Date Placeholder 3">
            <a:extLst>
              <a:ext uri="{FF2B5EF4-FFF2-40B4-BE49-F238E27FC236}">
                <a16:creationId xmlns:a16="http://schemas.microsoft.com/office/drawing/2014/main" id="{29556436-9DA6-41F2-9BD5-8C105F8024A5}"/>
              </a:ext>
            </a:extLst>
          </p:cNvPr>
          <p:cNvSpPr>
            <a:spLocks noGrp="1"/>
          </p:cNvSpPr>
          <p:nvPr>
            <p:ph type="dt" sz="half" idx="10"/>
          </p:nvPr>
        </p:nvSpPr>
        <p:spPr/>
        <p:txBody>
          <a:bodyPr/>
          <a:lstStyle/>
          <a:p>
            <a:fld id="{78C31E9A-8016-4980-860C-F72AA30E9F4F}" type="datetimeFigureOut">
              <a:rPr lang="es-ES" smtClean="0"/>
              <a:t>20/12/2022</a:t>
            </a:fld>
            <a:endParaRPr lang="es-ES"/>
          </a:p>
        </p:txBody>
      </p:sp>
      <p:sp>
        <p:nvSpPr>
          <p:cNvPr id="5" name="Footer Placeholder 4">
            <a:extLst>
              <a:ext uri="{FF2B5EF4-FFF2-40B4-BE49-F238E27FC236}">
                <a16:creationId xmlns:a16="http://schemas.microsoft.com/office/drawing/2014/main" id="{C92C4EDA-3330-424F-BC55-FB080DCC316F}"/>
              </a:ext>
            </a:extLst>
          </p:cNvPr>
          <p:cNvSpPr>
            <a:spLocks noGrp="1"/>
          </p:cNvSpPr>
          <p:nvPr>
            <p:ph type="ftr" sz="quarter" idx="11"/>
          </p:nvPr>
        </p:nvSpPr>
        <p:spPr/>
        <p:txBody>
          <a:bodyPr/>
          <a:lstStyle/>
          <a:p>
            <a:endParaRPr lang="es-ES"/>
          </a:p>
        </p:txBody>
      </p:sp>
      <p:sp>
        <p:nvSpPr>
          <p:cNvPr id="6" name="Slide Number Placeholder 5">
            <a:extLst>
              <a:ext uri="{FF2B5EF4-FFF2-40B4-BE49-F238E27FC236}">
                <a16:creationId xmlns:a16="http://schemas.microsoft.com/office/drawing/2014/main" id="{82059A49-A0F8-4756-A7AC-F89768023A86}"/>
              </a:ext>
            </a:extLst>
          </p:cNvPr>
          <p:cNvSpPr>
            <a:spLocks noGrp="1"/>
          </p:cNvSpPr>
          <p:nvPr>
            <p:ph type="sldNum" sz="quarter" idx="12"/>
          </p:nvPr>
        </p:nvSpPr>
        <p:spPr/>
        <p:txBody>
          <a:bodyPr/>
          <a:lstStyle/>
          <a:p>
            <a:fld id="{5371A8A7-3A76-4C75-A149-F29D817840D4}" type="slidenum">
              <a:rPr lang="es-ES" smtClean="0"/>
              <a:t>‹#›</a:t>
            </a:fld>
            <a:endParaRPr lang="es-ES"/>
          </a:p>
        </p:txBody>
      </p:sp>
    </p:spTree>
    <p:extLst>
      <p:ext uri="{BB962C8B-B14F-4D97-AF65-F5344CB8AC3E}">
        <p14:creationId xmlns:p14="http://schemas.microsoft.com/office/powerpoint/2010/main" val="24497019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4_Standar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1" y="294200"/>
            <a:ext cx="10972800" cy="590400"/>
          </a:xfrm>
        </p:spPr>
        <p:txBody>
          <a:bodyPr/>
          <a:lstStyle>
            <a:lvl1pPr>
              <a:defRPr>
                <a:solidFill>
                  <a:schemeClr val="bg1"/>
                </a:solidFill>
              </a:defRPr>
            </a:lvl1pPr>
          </a:lstStyle>
          <a:p>
            <a:r>
              <a:rPr lang="en-US" noProof="0" dirty="0"/>
              <a:t>Click to edit Master title style</a:t>
            </a:r>
          </a:p>
        </p:txBody>
      </p:sp>
      <p:sp>
        <p:nvSpPr>
          <p:cNvPr id="4" name="Date Placeholder 3">
            <a:extLst>
              <a:ext uri="{FF2B5EF4-FFF2-40B4-BE49-F238E27FC236}">
                <a16:creationId xmlns:a16="http://schemas.microsoft.com/office/drawing/2014/main" id="{00869D6F-A030-48CA-9C7C-9FC3A6F1F671}"/>
              </a:ext>
            </a:extLst>
          </p:cNvPr>
          <p:cNvSpPr>
            <a:spLocks noGrp="1"/>
          </p:cNvSpPr>
          <p:nvPr>
            <p:ph type="dt" sz="half" idx="10"/>
          </p:nvPr>
        </p:nvSpPr>
        <p:spPr/>
        <p:txBody>
          <a:bodyPr/>
          <a:lstStyle>
            <a:lvl1pPr>
              <a:defRPr>
                <a:solidFill>
                  <a:schemeClr val="bg1"/>
                </a:solidFill>
              </a:defRPr>
            </a:lvl1pPr>
          </a:lstStyle>
          <a:p>
            <a:fld id="{77591A49-7FFA-4990-BBC5-982E65BA7057}" type="datetime3">
              <a:rPr lang="de-DE" smtClean="0"/>
              <a:pPr/>
              <a:t>21/12/22</a:t>
            </a:fld>
            <a:endParaRPr lang="de-DE" dirty="0"/>
          </a:p>
        </p:txBody>
      </p:sp>
      <p:sp>
        <p:nvSpPr>
          <p:cNvPr id="5" name="Footer Placeholder 4">
            <a:extLst>
              <a:ext uri="{FF2B5EF4-FFF2-40B4-BE49-F238E27FC236}">
                <a16:creationId xmlns:a16="http://schemas.microsoft.com/office/drawing/2014/main" id="{2F02C3F7-BD0A-4AD4-95D8-328DA6F539AD}"/>
              </a:ext>
            </a:extLst>
          </p:cNvPr>
          <p:cNvSpPr>
            <a:spLocks noGrp="1"/>
          </p:cNvSpPr>
          <p:nvPr>
            <p:ph type="ftr" sz="quarter" idx="11"/>
          </p:nvPr>
        </p:nvSpPr>
        <p:spPr/>
        <p:txBody>
          <a:bodyPr/>
          <a:lstStyle>
            <a:lvl1pPr>
              <a:defRPr>
                <a:solidFill>
                  <a:schemeClr val="bg1"/>
                </a:solidFill>
              </a:defRPr>
            </a:lvl1pPr>
          </a:lstStyle>
          <a:p>
            <a:r>
              <a:rPr lang="de-DE"/>
              <a:t>EY DE PPT Gallery</a:t>
            </a:r>
            <a:endParaRPr lang="de-DE" dirty="0"/>
          </a:p>
        </p:txBody>
      </p:sp>
      <p:sp>
        <p:nvSpPr>
          <p:cNvPr id="6" name="Slide Number Placeholder 5">
            <a:extLst>
              <a:ext uri="{FF2B5EF4-FFF2-40B4-BE49-F238E27FC236}">
                <a16:creationId xmlns:a16="http://schemas.microsoft.com/office/drawing/2014/main" id="{DE4422C8-68BE-4650-89F1-3BECCFF9B514}"/>
              </a:ext>
            </a:extLst>
          </p:cNvPr>
          <p:cNvSpPr>
            <a:spLocks noGrp="1"/>
          </p:cNvSpPr>
          <p:nvPr>
            <p:ph type="sldNum" sz="quarter" idx="12"/>
          </p:nvPr>
        </p:nvSpPr>
        <p:spPr/>
        <p:txBody>
          <a:bodyPr/>
          <a:lstStyle>
            <a:lvl1pPr>
              <a:defRPr>
                <a:solidFill>
                  <a:schemeClr val="bg1"/>
                </a:solidFill>
              </a:defRPr>
            </a:lvl1pPr>
          </a:lstStyle>
          <a:p>
            <a:r>
              <a:rPr lang="en-US"/>
              <a:t>Page </a:t>
            </a:r>
            <a:fld id="{F1BC30E3-FFE5-4B91-AA19-87A149EBB9EE}" type="slidenum">
              <a:rPr lang="en-US" smtClean="0"/>
              <a:pPr/>
              <a:t>‹#›</a:t>
            </a:fld>
            <a:endParaRPr lang="en-US" dirty="0"/>
          </a:p>
        </p:txBody>
      </p:sp>
      <p:sp>
        <p:nvSpPr>
          <p:cNvPr id="10" name="Textplatzhalter 9"/>
          <p:cNvSpPr>
            <a:spLocks noGrp="1"/>
          </p:cNvSpPr>
          <p:nvPr>
            <p:ph type="body" sz="quarter" idx="14" hasCustomPrompt="1"/>
          </p:nvPr>
        </p:nvSpPr>
        <p:spPr>
          <a:xfrm>
            <a:off x="609599" y="1137921"/>
            <a:ext cx="3450696" cy="913411"/>
          </a:xfrm>
          <a:prstGeom prst="rect">
            <a:avLst/>
          </a:prstGeom>
        </p:spPr>
        <p:txBody>
          <a:bodyPr vert="horz" wrap="square" lIns="0" tIns="0" rIns="0" bIns="0" rtlCol="0" anchor="t">
            <a:noAutofit/>
          </a:bodyPr>
          <a:lstStyle>
            <a:lvl1pPr marL="0" marR="0" indent="0" algn="l" defTabSz="913943" rtl="0" eaLnBrk="1" fontAlgn="auto" latinLnBrk="0" hangingPunct="1">
              <a:lnSpc>
                <a:spcPct val="100000"/>
              </a:lnSpc>
              <a:spcBef>
                <a:spcPts val="0"/>
              </a:spcBef>
              <a:spcAft>
                <a:spcPts val="600"/>
              </a:spcAft>
              <a:buClr>
                <a:srgbClr val="FFE600"/>
              </a:buClr>
              <a:buSzPct val="70000"/>
              <a:buFont typeface="Arial" pitchFamily="34" charset="0"/>
              <a:buNone/>
              <a:tabLst/>
              <a:defRPr lang="en-US" noProof="0" dirty="0" smtClean="0"/>
            </a:lvl1pPr>
            <a:lvl2pPr marL="271327" marR="0" indent="-271327" algn="l" defTabSz="913943" rtl="0" eaLnBrk="1" fontAlgn="auto" latinLnBrk="0" hangingPunct="1">
              <a:lnSpc>
                <a:spcPct val="100000"/>
              </a:lnSpc>
              <a:spcBef>
                <a:spcPts val="0"/>
              </a:spcBef>
              <a:spcAft>
                <a:spcPts val="600"/>
              </a:spcAft>
              <a:buClr>
                <a:srgbClr val="FFE600"/>
              </a:buClr>
              <a:buSzPct val="70000"/>
              <a:buFont typeface="Arial" pitchFamily="34" charset="0"/>
              <a:buChar char="►"/>
              <a:tabLst/>
              <a:defRPr lang="en-US" noProof="0" dirty="0" smtClean="0"/>
            </a:lvl2pPr>
            <a:lvl3pPr marL="510919" marR="0" indent="-233246" algn="l" defTabSz="913943" rtl="0" eaLnBrk="1" fontAlgn="auto" latinLnBrk="0" hangingPunct="1">
              <a:lnSpc>
                <a:spcPct val="100000"/>
              </a:lnSpc>
              <a:spcBef>
                <a:spcPts val="0"/>
              </a:spcBef>
              <a:spcAft>
                <a:spcPts val="600"/>
              </a:spcAft>
              <a:buClr>
                <a:srgbClr val="FFE600"/>
              </a:buClr>
              <a:buSzPct val="70000"/>
              <a:buFont typeface="Arial" pitchFamily="34" charset="0"/>
              <a:buChar char="►"/>
              <a:tabLst/>
              <a:defRPr lang="en-US" noProof="0" dirty="0" smtClean="0"/>
            </a:lvl3pPr>
            <a:lvl4pPr marL="745752" marR="0" indent="-231659" algn="l" defTabSz="913943" rtl="0" eaLnBrk="1" fontAlgn="auto" latinLnBrk="0" hangingPunct="1">
              <a:lnSpc>
                <a:spcPct val="100000"/>
              </a:lnSpc>
              <a:spcBef>
                <a:spcPts val="0"/>
              </a:spcBef>
              <a:spcAft>
                <a:spcPts val="600"/>
              </a:spcAft>
              <a:buClr>
                <a:srgbClr val="FFE600"/>
              </a:buClr>
              <a:buSzPct val="70000"/>
              <a:buFont typeface="Arial" pitchFamily="34" charset="0"/>
              <a:buChar char="►"/>
              <a:tabLst/>
              <a:defRPr lang="en-US" noProof="0" dirty="0" smtClean="0"/>
            </a:lvl4pPr>
            <a:lvl5pPr marL="944091" marR="0" indent="-201512" algn="l" defTabSz="913943" rtl="0" eaLnBrk="1" fontAlgn="auto" latinLnBrk="0" hangingPunct="1">
              <a:lnSpc>
                <a:spcPct val="100000"/>
              </a:lnSpc>
              <a:spcBef>
                <a:spcPts val="0"/>
              </a:spcBef>
              <a:spcAft>
                <a:spcPts val="600"/>
              </a:spcAft>
              <a:buClr>
                <a:srgbClr val="FFE600"/>
              </a:buClr>
              <a:buSzPct val="70000"/>
              <a:buFont typeface="Arial" pitchFamily="34" charset="0"/>
              <a:buChar char="►"/>
              <a:tabLst/>
              <a:defRPr lang="en-US" noProof="0" dirty="0" smtClean="0"/>
            </a:lvl5pPr>
          </a:lstStyle>
          <a:p>
            <a:pPr marL="0" marR="0" lvl="0" indent="0" algn="l" defTabSz="913943" rtl="0" eaLnBrk="1" fontAlgn="auto" latinLnBrk="0" hangingPunct="1">
              <a:lnSpc>
                <a:spcPct val="100000"/>
              </a:lnSpc>
              <a:spcBef>
                <a:spcPts val="0"/>
              </a:spcBef>
              <a:spcAft>
                <a:spcPts val="600"/>
              </a:spcAft>
              <a:buClr>
                <a:srgbClr val="FFE600"/>
              </a:buClr>
              <a:buSzPct val="70000"/>
              <a:buFont typeface="Arial" pitchFamily="34" charset="0"/>
              <a:buNone/>
              <a:tabLst/>
              <a:defRPr/>
            </a:pPr>
            <a:r>
              <a:rPr kumimoji="0" lang="en-US" sz="1999" b="0" i="0" u="none" strike="noStrike" kern="1200" cap="none" spc="0" normalizeH="0" baseline="0" noProof="0" dirty="0">
                <a:ln>
                  <a:noFill/>
                </a:ln>
                <a:solidFill>
                  <a:prstClr val="white"/>
                </a:solidFill>
                <a:effectLst/>
                <a:uLnTx/>
                <a:uFillTx/>
                <a:latin typeface="EYInterstate Light" panose="02000506000000020004" pitchFamily="2" charset="0"/>
                <a:ea typeface="+mn-ea"/>
                <a:cs typeface="+mn-cs"/>
              </a:rPr>
              <a:t>Click to edit Master text styles</a:t>
            </a:r>
          </a:p>
          <a:p>
            <a:pPr marL="271327" marR="0" lvl="1" indent="-271327" algn="l" defTabSz="913943" rtl="0" eaLnBrk="1" fontAlgn="auto" latinLnBrk="0" hangingPunct="1">
              <a:lnSpc>
                <a:spcPct val="100000"/>
              </a:lnSpc>
              <a:spcBef>
                <a:spcPts val="0"/>
              </a:spcBef>
              <a:spcAft>
                <a:spcPts val="600"/>
              </a:spcAft>
              <a:buClr>
                <a:srgbClr val="FFE600"/>
              </a:buClr>
              <a:buSzPct val="70000"/>
              <a:buFont typeface="Arial" pitchFamily="34" charset="0"/>
              <a:buChar char="►"/>
              <a:tabLst/>
              <a:defRPr/>
            </a:pPr>
            <a:r>
              <a:rPr kumimoji="0" lang="en-US" sz="1999" b="0" i="0" u="none" strike="noStrike" kern="1200" cap="none" spc="0" normalizeH="0" baseline="0" noProof="0" dirty="0">
                <a:ln>
                  <a:noFill/>
                </a:ln>
                <a:solidFill>
                  <a:prstClr val="white"/>
                </a:solidFill>
                <a:effectLst/>
                <a:uLnTx/>
                <a:uFillTx/>
                <a:latin typeface="EYInterstate Light" panose="02000506000000020004" pitchFamily="2" charset="0"/>
                <a:ea typeface="+mn-ea"/>
                <a:cs typeface="+mn-cs"/>
              </a:rPr>
              <a:t>Second level</a:t>
            </a:r>
          </a:p>
          <a:p>
            <a:pPr marL="510919" marR="0" lvl="2" indent="-233246" algn="l" defTabSz="913943" rtl="0" eaLnBrk="1" fontAlgn="auto" latinLnBrk="0" hangingPunct="1">
              <a:lnSpc>
                <a:spcPct val="100000"/>
              </a:lnSpc>
              <a:spcBef>
                <a:spcPts val="0"/>
              </a:spcBef>
              <a:spcAft>
                <a:spcPts val="600"/>
              </a:spcAft>
              <a:buClr>
                <a:srgbClr val="FFE600"/>
              </a:buClr>
              <a:buSzPct val="70000"/>
              <a:buFont typeface="Arial" pitchFamily="34" charset="0"/>
              <a:buChar char="►"/>
              <a:tabLst/>
              <a:defRPr/>
            </a:pPr>
            <a:r>
              <a:rPr kumimoji="0" lang="en-US" sz="1799" b="0" i="0" u="none" strike="noStrike" kern="1200" cap="none" spc="0" normalizeH="0" baseline="0" noProof="0" dirty="0">
                <a:ln>
                  <a:noFill/>
                </a:ln>
                <a:solidFill>
                  <a:prstClr val="white"/>
                </a:solidFill>
                <a:effectLst/>
                <a:uLnTx/>
                <a:uFillTx/>
                <a:latin typeface="EYInterstate Light" panose="02000506000000020004" pitchFamily="2" charset="0"/>
                <a:ea typeface="+mn-ea"/>
                <a:cs typeface="+mn-cs"/>
              </a:rPr>
              <a:t>Third level</a:t>
            </a:r>
          </a:p>
          <a:p>
            <a:pPr marL="745752" marR="0" lvl="3" indent="-231659" algn="l" defTabSz="913943" rtl="0" eaLnBrk="1" fontAlgn="auto" latinLnBrk="0" hangingPunct="1">
              <a:lnSpc>
                <a:spcPct val="100000"/>
              </a:lnSpc>
              <a:spcBef>
                <a:spcPts val="0"/>
              </a:spcBef>
              <a:spcAft>
                <a:spcPts val="600"/>
              </a:spcAft>
              <a:buClr>
                <a:srgbClr val="FFE600"/>
              </a:buClr>
              <a:buSzPct val="70000"/>
              <a:buFont typeface="Arial" pitchFamily="34" charset="0"/>
              <a:buChar char="►"/>
              <a:tabLst/>
              <a:defRPr/>
            </a:pPr>
            <a:r>
              <a:rPr kumimoji="0" lang="en-US" sz="1599" b="0" i="0" u="none" strike="noStrike" kern="1200" cap="none" spc="0" normalizeH="0" baseline="0" noProof="0" dirty="0">
                <a:ln>
                  <a:noFill/>
                </a:ln>
                <a:solidFill>
                  <a:prstClr val="white"/>
                </a:solidFill>
                <a:effectLst/>
                <a:uLnTx/>
                <a:uFillTx/>
                <a:latin typeface="EYInterstate Light" panose="02000506000000020004" pitchFamily="2" charset="0"/>
                <a:ea typeface="+mn-ea"/>
                <a:cs typeface="+mn-cs"/>
              </a:rPr>
              <a:t>Fourth level</a:t>
            </a:r>
          </a:p>
          <a:p>
            <a:pPr marL="944091" marR="0" lvl="4" indent="-201512" algn="l" defTabSz="913943" rtl="0" eaLnBrk="1" fontAlgn="auto" latinLnBrk="0" hangingPunct="1">
              <a:lnSpc>
                <a:spcPct val="100000"/>
              </a:lnSpc>
              <a:spcBef>
                <a:spcPts val="0"/>
              </a:spcBef>
              <a:spcAft>
                <a:spcPts val="600"/>
              </a:spcAft>
              <a:buClr>
                <a:srgbClr val="FFE600"/>
              </a:buClr>
              <a:buSzPct val="70000"/>
              <a:buFont typeface="Arial" pitchFamily="34" charset="0"/>
              <a:buChar char="►"/>
              <a:tabLst/>
              <a:defRPr/>
            </a:pPr>
            <a:r>
              <a:rPr kumimoji="0" lang="en-US" sz="1399" b="0" i="0" u="none" strike="noStrike" kern="1200" cap="none" spc="0" normalizeH="0" baseline="0" noProof="0" dirty="0">
                <a:ln>
                  <a:noFill/>
                </a:ln>
                <a:solidFill>
                  <a:prstClr val="white"/>
                </a:solidFill>
                <a:effectLst/>
                <a:uLnTx/>
                <a:uFillTx/>
                <a:latin typeface="EYInterstate Light" panose="02000506000000020004" pitchFamily="2" charset="0"/>
                <a:ea typeface="+mn-ea"/>
                <a:cs typeface="+mn-cs"/>
              </a:rPr>
              <a:t>Text</a:t>
            </a:r>
          </a:p>
        </p:txBody>
      </p:sp>
      <p:sp>
        <p:nvSpPr>
          <p:cNvPr id="7" name="Line 10">
            <a:extLst>
              <a:ext uri="{FF2B5EF4-FFF2-40B4-BE49-F238E27FC236}">
                <a16:creationId xmlns:a16="http://schemas.microsoft.com/office/drawing/2014/main" id="{FBB59D39-6114-41B0-8E75-E6A062D80427}"/>
              </a:ext>
            </a:extLst>
          </p:cNvPr>
          <p:cNvSpPr>
            <a:spLocks noChangeShapeType="1"/>
          </p:cNvSpPr>
          <p:nvPr userDrawn="1"/>
        </p:nvSpPr>
        <p:spPr bwMode="auto">
          <a:xfrm>
            <a:off x="609600" y="907750"/>
            <a:ext cx="1079438" cy="0"/>
          </a:xfrm>
          <a:prstGeom prst="line">
            <a:avLst/>
          </a:prstGeom>
          <a:noFill/>
          <a:ln w="38100">
            <a:solidFill>
              <a:schemeClr val="tx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99" noProof="0" dirty="0">
              <a:solidFill>
                <a:schemeClr val="bg1"/>
              </a:solidFill>
            </a:endParaRPr>
          </a:p>
        </p:txBody>
      </p:sp>
    </p:spTree>
    <p:extLst>
      <p:ext uri="{BB962C8B-B14F-4D97-AF65-F5344CB8AC3E}">
        <p14:creationId xmlns:p14="http://schemas.microsoft.com/office/powerpoint/2010/main" val="2932210454"/>
      </p:ext>
    </p:extLst>
  </p:cSld>
  <p:clrMapOvr>
    <a:masterClrMapping/>
  </p:clrMapOvr>
  <p:extLst>
    <p:ext uri="{DCECCB84-F9BA-43D5-87BE-67443E8EF086}">
      <p15:sldGuideLst xmlns:p15="http://schemas.microsoft.com/office/powerpoint/2012/main">
        <p15:guide id="1" orient="horz" pos="56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D65938-DB82-49FC-970F-0356365F2EB6}"/>
              </a:ext>
            </a:extLst>
          </p:cNvPr>
          <p:cNvSpPr>
            <a:spLocks noGrp="1"/>
          </p:cNvSpPr>
          <p:nvPr>
            <p:ph type="title"/>
          </p:nvPr>
        </p:nvSpPr>
        <p:spPr/>
        <p:txBody>
          <a:bodyPr/>
          <a:lstStyle/>
          <a:p>
            <a:r>
              <a:rPr lang="en-US"/>
              <a:t>Click to edit Master title style</a:t>
            </a:r>
            <a:endParaRPr lang="es-ES"/>
          </a:p>
        </p:txBody>
      </p:sp>
      <p:sp>
        <p:nvSpPr>
          <p:cNvPr id="3" name="Content Placeholder 2">
            <a:extLst>
              <a:ext uri="{FF2B5EF4-FFF2-40B4-BE49-F238E27FC236}">
                <a16:creationId xmlns:a16="http://schemas.microsoft.com/office/drawing/2014/main" id="{CAFADCF5-E5FD-44E4-A9BB-9D105FC61C5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4" name="Date Placeholder 3">
            <a:extLst>
              <a:ext uri="{FF2B5EF4-FFF2-40B4-BE49-F238E27FC236}">
                <a16:creationId xmlns:a16="http://schemas.microsoft.com/office/drawing/2014/main" id="{07DAA9E0-F745-4755-86E0-A4ABF3A78332}"/>
              </a:ext>
            </a:extLst>
          </p:cNvPr>
          <p:cNvSpPr>
            <a:spLocks noGrp="1"/>
          </p:cNvSpPr>
          <p:nvPr>
            <p:ph type="dt" sz="half" idx="10"/>
          </p:nvPr>
        </p:nvSpPr>
        <p:spPr/>
        <p:txBody>
          <a:bodyPr/>
          <a:lstStyle/>
          <a:p>
            <a:fld id="{78C31E9A-8016-4980-860C-F72AA30E9F4F}" type="datetimeFigureOut">
              <a:rPr lang="es-ES" smtClean="0"/>
              <a:t>20/12/2022</a:t>
            </a:fld>
            <a:endParaRPr lang="es-ES"/>
          </a:p>
        </p:txBody>
      </p:sp>
      <p:sp>
        <p:nvSpPr>
          <p:cNvPr id="5" name="Footer Placeholder 4">
            <a:extLst>
              <a:ext uri="{FF2B5EF4-FFF2-40B4-BE49-F238E27FC236}">
                <a16:creationId xmlns:a16="http://schemas.microsoft.com/office/drawing/2014/main" id="{E1D37C1A-DD7C-4D8C-B2E8-0D09C12C0312}"/>
              </a:ext>
            </a:extLst>
          </p:cNvPr>
          <p:cNvSpPr>
            <a:spLocks noGrp="1"/>
          </p:cNvSpPr>
          <p:nvPr>
            <p:ph type="ftr" sz="quarter" idx="11"/>
          </p:nvPr>
        </p:nvSpPr>
        <p:spPr/>
        <p:txBody>
          <a:bodyPr/>
          <a:lstStyle/>
          <a:p>
            <a:endParaRPr lang="es-ES"/>
          </a:p>
        </p:txBody>
      </p:sp>
      <p:sp>
        <p:nvSpPr>
          <p:cNvPr id="6" name="Slide Number Placeholder 5">
            <a:extLst>
              <a:ext uri="{FF2B5EF4-FFF2-40B4-BE49-F238E27FC236}">
                <a16:creationId xmlns:a16="http://schemas.microsoft.com/office/drawing/2014/main" id="{AA75FA4E-61E3-442F-807C-65BE272180B1}"/>
              </a:ext>
            </a:extLst>
          </p:cNvPr>
          <p:cNvSpPr>
            <a:spLocks noGrp="1"/>
          </p:cNvSpPr>
          <p:nvPr>
            <p:ph type="sldNum" sz="quarter" idx="12"/>
          </p:nvPr>
        </p:nvSpPr>
        <p:spPr/>
        <p:txBody>
          <a:bodyPr/>
          <a:lstStyle/>
          <a:p>
            <a:fld id="{5371A8A7-3A76-4C75-A149-F29D817840D4}" type="slidenum">
              <a:rPr lang="es-ES" smtClean="0"/>
              <a:t>‹#›</a:t>
            </a:fld>
            <a:endParaRPr lang="es-ES"/>
          </a:p>
        </p:txBody>
      </p:sp>
    </p:spTree>
    <p:extLst>
      <p:ext uri="{BB962C8B-B14F-4D97-AF65-F5344CB8AC3E}">
        <p14:creationId xmlns:p14="http://schemas.microsoft.com/office/powerpoint/2010/main" val="20472704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48CC23-7CB4-4E75-950B-2B7C83BB412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s-ES"/>
          </a:p>
        </p:txBody>
      </p:sp>
      <p:sp>
        <p:nvSpPr>
          <p:cNvPr id="3" name="Text Placeholder 2">
            <a:extLst>
              <a:ext uri="{FF2B5EF4-FFF2-40B4-BE49-F238E27FC236}">
                <a16:creationId xmlns:a16="http://schemas.microsoft.com/office/drawing/2014/main" id="{1CF7B7AE-99E6-43F5-85AE-224883EF775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91093CB-3848-4F9C-A5BA-9D3B62A21C82}"/>
              </a:ext>
            </a:extLst>
          </p:cNvPr>
          <p:cNvSpPr>
            <a:spLocks noGrp="1"/>
          </p:cNvSpPr>
          <p:nvPr>
            <p:ph type="dt" sz="half" idx="10"/>
          </p:nvPr>
        </p:nvSpPr>
        <p:spPr/>
        <p:txBody>
          <a:bodyPr/>
          <a:lstStyle/>
          <a:p>
            <a:fld id="{78C31E9A-8016-4980-860C-F72AA30E9F4F}" type="datetimeFigureOut">
              <a:rPr lang="es-ES" smtClean="0"/>
              <a:t>20/12/2022</a:t>
            </a:fld>
            <a:endParaRPr lang="es-ES"/>
          </a:p>
        </p:txBody>
      </p:sp>
      <p:sp>
        <p:nvSpPr>
          <p:cNvPr id="5" name="Footer Placeholder 4">
            <a:extLst>
              <a:ext uri="{FF2B5EF4-FFF2-40B4-BE49-F238E27FC236}">
                <a16:creationId xmlns:a16="http://schemas.microsoft.com/office/drawing/2014/main" id="{179F08ED-8DEC-4265-A537-05E6573D8308}"/>
              </a:ext>
            </a:extLst>
          </p:cNvPr>
          <p:cNvSpPr>
            <a:spLocks noGrp="1"/>
          </p:cNvSpPr>
          <p:nvPr>
            <p:ph type="ftr" sz="quarter" idx="11"/>
          </p:nvPr>
        </p:nvSpPr>
        <p:spPr/>
        <p:txBody>
          <a:bodyPr/>
          <a:lstStyle/>
          <a:p>
            <a:endParaRPr lang="es-ES"/>
          </a:p>
        </p:txBody>
      </p:sp>
      <p:sp>
        <p:nvSpPr>
          <p:cNvPr id="6" name="Slide Number Placeholder 5">
            <a:extLst>
              <a:ext uri="{FF2B5EF4-FFF2-40B4-BE49-F238E27FC236}">
                <a16:creationId xmlns:a16="http://schemas.microsoft.com/office/drawing/2014/main" id="{DB84DC3B-F0EA-421C-91F8-2E1920481D5C}"/>
              </a:ext>
            </a:extLst>
          </p:cNvPr>
          <p:cNvSpPr>
            <a:spLocks noGrp="1"/>
          </p:cNvSpPr>
          <p:nvPr>
            <p:ph type="sldNum" sz="quarter" idx="12"/>
          </p:nvPr>
        </p:nvSpPr>
        <p:spPr/>
        <p:txBody>
          <a:bodyPr/>
          <a:lstStyle/>
          <a:p>
            <a:fld id="{5371A8A7-3A76-4C75-A149-F29D817840D4}" type="slidenum">
              <a:rPr lang="es-ES" smtClean="0"/>
              <a:t>‹#›</a:t>
            </a:fld>
            <a:endParaRPr lang="es-ES"/>
          </a:p>
        </p:txBody>
      </p:sp>
    </p:spTree>
    <p:extLst>
      <p:ext uri="{BB962C8B-B14F-4D97-AF65-F5344CB8AC3E}">
        <p14:creationId xmlns:p14="http://schemas.microsoft.com/office/powerpoint/2010/main" val="9207701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5B337F-1564-4157-8F37-DF38F5BCB1EA}"/>
              </a:ext>
            </a:extLst>
          </p:cNvPr>
          <p:cNvSpPr>
            <a:spLocks noGrp="1"/>
          </p:cNvSpPr>
          <p:nvPr>
            <p:ph type="title"/>
          </p:nvPr>
        </p:nvSpPr>
        <p:spPr/>
        <p:txBody>
          <a:bodyPr/>
          <a:lstStyle/>
          <a:p>
            <a:r>
              <a:rPr lang="en-US"/>
              <a:t>Click to edit Master title style</a:t>
            </a:r>
            <a:endParaRPr lang="es-ES"/>
          </a:p>
        </p:txBody>
      </p:sp>
      <p:sp>
        <p:nvSpPr>
          <p:cNvPr id="3" name="Content Placeholder 2">
            <a:extLst>
              <a:ext uri="{FF2B5EF4-FFF2-40B4-BE49-F238E27FC236}">
                <a16:creationId xmlns:a16="http://schemas.microsoft.com/office/drawing/2014/main" id="{FCEBA4B9-C934-4BA7-8952-4627EFFBF11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4" name="Content Placeholder 3">
            <a:extLst>
              <a:ext uri="{FF2B5EF4-FFF2-40B4-BE49-F238E27FC236}">
                <a16:creationId xmlns:a16="http://schemas.microsoft.com/office/drawing/2014/main" id="{0D2E79B7-4118-4FC6-AE5D-DBA8B9AB209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5" name="Date Placeholder 4">
            <a:extLst>
              <a:ext uri="{FF2B5EF4-FFF2-40B4-BE49-F238E27FC236}">
                <a16:creationId xmlns:a16="http://schemas.microsoft.com/office/drawing/2014/main" id="{A7B4CD33-F831-4E46-B8E7-397597358F17}"/>
              </a:ext>
            </a:extLst>
          </p:cNvPr>
          <p:cNvSpPr>
            <a:spLocks noGrp="1"/>
          </p:cNvSpPr>
          <p:nvPr>
            <p:ph type="dt" sz="half" idx="10"/>
          </p:nvPr>
        </p:nvSpPr>
        <p:spPr/>
        <p:txBody>
          <a:bodyPr/>
          <a:lstStyle/>
          <a:p>
            <a:fld id="{78C31E9A-8016-4980-860C-F72AA30E9F4F}" type="datetimeFigureOut">
              <a:rPr lang="es-ES" smtClean="0"/>
              <a:t>20/12/2022</a:t>
            </a:fld>
            <a:endParaRPr lang="es-ES"/>
          </a:p>
        </p:txBody>
      </p:sp>
      <p:sp>
        <p:nvSpPr>
          <p:cNvPr id="6" name="Footer Placeholder 5">
            <a:extLst>
              <a:ext uri="{FF2B5EF4-FFF2-40B4-BE49-F238E27FC236}">
                <a16:creationId xmlns:a16="http://schemas.microsoft.com/office/drawing/2014/main" id="{B11E1BDA-06FF-4DEE-96EF-E57F0CF0B5B1}"/>
              </a:ext>
            </a:extLst>
          </p:cNvPr>
          <p:cNvSpPr>
            <a:spLocks noGrp="1"/>
          </p:cNvSpPr>
          <p:nvPr>
            <p:ph type="ftr" sz="quarter" idx="11"/>
          </p:nvPr>
        </p:nvSpPr>
        <p:spPr/>
        <p:txBody>
          <a:bodyPr/>
          <a:lstStyle/>
          <a:p>
            <a:endParaRPr lang="es-ES"/>
          </a:p>
        </p:txBody>
      </p:sp>
      <p:sp>
        <p:nvSpPr>
          <p:cNvPr id="7" name="Slide Number Placeholder 6">
            <a:extLst>
              <a:ext uri="{FF2B5EF4-FFF2-40B4-BE49-F238E27FC236}">
                <a16:creationId xmlns:a16="http://schemas.microsoft.com/office/drawing/2014/main" id="{84AF979C-DAD8-4033-AA3C-901FEE3B904E}"/>
              </a:ext>
            </a:extLst>
          </p:cNvPr>
          <p:cNvSpPr>
            <a:spLocks noGrp="1"/>
          </p:cNvSpPr>
          <p:nvPr>
            <p:ph type="sldNum" sz="quarter" idx="12"/>
          </p:nvPr>
        </p:nvSpPr>
        <p:spPr/>
        <p:txBody>
          <a:bodyPr/>
          <a:lstStyle/>
          <a:p>
            <a:fld id="{5371A8A7-3A76-4C75-A149-F29D817840D4}" type="slidenum">
              <a:rPr lang="es-ES" smtClean="0"/>
              <a:t>‹#›</a:t>
            </a:fld>
            <a:endParaRPr lang="es-ES"/>
          </a:p>
        </p:txBody>
      </p:sp>
    </p:spTree>
    <p:extLst>
      <p:ext uri="{BB962C8B-B14F-4D97-AF65-F5344CB8AC3E}">
        <p14:creationId xmlns:p14="http://schemas.microsoft.com/office/powerpoint/2010/main" val="157420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C8D621-DA5F-4476-901F-8A84EB324AEA}"/>
              </a:ext>
            </a:extLst>
          </p:cNvPr>
          <p:cNvSpPr>
            <a:spLocks noGrp="1"/>
          </p:cNvSpPr>
          <p:nvPr>
            <p:ph type="title"/>
          </p:nvPr>
        </p:nvSpPr>
        <p:spPr>
          <a:xfrm>
            <a:off x="839788" y="365125"/>
            <a:ext cx="10515600" cy="1325563"/>
          </a:xfrm>
        </p:spPr>
        <p:txBody>
          <a:bodyPr/>
          <a:lstStyle/>
          <a:p>
            <a:r>
              <a:rPr lang="en-US"/>
              <a:t>Click to edit Master title style</a:t>
            </a:r>
            <a:endParaRPr lang="es-ES"/>
          </a:p>
        </p:txBody>
      </p:sp>
      <p:sp>
        <p:nvSpPr>
          <p:cNvPr id="3" name="Text Placeholder 2">
            <a:extLst>
              <a:ext uri="{FF2B5EF4-FFF2-40B4-BE49-F238E27FC236}">
                <a16:creationId xmlns:a16="http://schemas.microsoft.com/office/drawing/2014/main" id="{A084D957-0533-4081-82ED-64DF0C8E567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0114122-8714-41BD-9D03-33F55B7A78A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5" name="Text Placeholder 4">
            <a:extLst>
              <a:ext uri="{FF2B5EF4-FFF2-40B4-BE49-F238E27FC236}">
                <a16:creationId xmlns:a16="http://schemas.microsoft.com/office/drawing/2014/main" id="{FC58973C-9C4B-45C2-99D4-A3C6E6A1313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A9C8B1F-4F56-49EE-A67D-43EF5914CA2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7" name="Date Placeholder 6">
            <a:extLst>
              <a:ext uri="{FF2B5EF4-FFF2-40B4-BE49-F238E27FC236}">
                <a16:creationId xmlns:a16="http://schemas.microsoft.com/office/drawing/2014/main" id="{B7C1F7B4-40AE-4D55-9E91-D26E4C90A955}"/>
              </a:ext>
            </a:extLst>
          </p:cNvPr>
          <p:cNvSpPr>
            <a:spLocks noGrp="1"/>
          </p:cNvSpPr>
          <p:nvPr>
            <p:ph type="dt" sz="half" idx="10"/>
          </p:nvPr>
        </p:nvSpPr>
        <p:spPr/>
        <p:txBody>
          <a:bodyPr/>
          <a:lstStyle/>
          <a:p>
            <a:fld id="{78C31E9A-8016-4980-860C-F72AA30E9F4F}" type="datetimeFigureOut">
              <a:rPr lang="es-ES" smtClean="0"/>
              <a:t>20/12/2022</a:t>
            </a:fld>
            <a:endParaRPr lang="es-ES"/>
          </a:p>
        </p:txBody>
      </p:sp>
      <p:sp>
        <p:nvSpPr>
          <p:cNvPr id="8" name="Footer Placeholder 7">
            <a:extLst>
              <a:ext uri="{FF2B5EF4-FFF2-40B4-BE49-F238E27FC236}">
                <a16:creationId xmlns:a16="http://schemas.microsoft.com/office/drawing/2014/main" id="{6E402876-DC79-4170-B0D3-E8009D2939FB}"/>
              </a:ext>
            </a:extLst>
          </p:cNvPr>
          <p:cNvSpPr>
            <a:spLocks noGrp="1"/>
          </p:cNvSpPr>
          <p:nvPr>
            <p:ph type="ftr" sz="quarter" idx="11"/>
          </p:nvPr>
        </p:nvSpPr>
        <p:spPr/>
        <p:txBody>
          <a:bodyPr/>
          <a:lstStyle/>
          <a:p>
            <a:endParaRPr lang="es-ES"/>
          </a:p>
        </p:txBody>
      </p:sp>
      <p:sp>
        <p:nvSpPr>
          <p:cNvPr id="9" name="Slide Number Placeholder 8">
            <a:extLst>
              <a:ext uri="{FF2B5EF4-FFF2-40B4-BE49-F238E27FC236}">
                <a16:creationId xmlns:a16="http://schemas.microsoft.com/office/drawing/2014/main" id="{3FB33A4C-4C3F-40E3-8B50-E863B1103F42}"/>
              </a:ext>
            </a:extLst>
          </p:cNvPr>
          <p:cNvSpPr>
            <a:spLocks noGrp="1"/>
          </p:cNvSpPr>
          <p:nvPr>
            <p:ph type="sldNum" sz="quarter" idx="12"/>
          </p:nvPr>
        </p:nvSpPr>
        <p:spPr/>
        <p:txBody>
          <a:bodyPr/>
          <a:lstStyle/>
          <a:p>
            <a:fld id="{5371A8A7-3A76-4C75-A149-F29D817840D4}" type="slidenum">
              <a:rPr lang="es-ES" smtClean="0"/>
              <a:t>‹#›</a:t>
            </a:fld>
            <a:endParaRPr lang="es-ES"/>
          </a:p>
        </p:txBody>
      </p:sp>
    </p:spTree>
    <p:extLst>
      <p:ext uri="{BB962C8B-B14F-4D97-AF65-F5344CB8AC3E}">
        <p14:creationId xmlns:p14="http://schemas.microsoft.com/office/powerpoint/2010/main" val="38661113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2FC13F-B675-4B08-A8B1-BE85461296C4}"/>
              </a:ext>
            </a:extLst>
          </p:cNvPr>
          <p:cNvSpPr>
            <a:spLocks noGrp="1"/>
          </p:cNvSpPr>
          <p:nvPr>
            <p:ph type="title"/>
          </p:nvPr>
        </p:nvSpPr>
        <p:spPr/>
        <p:txBody>
          <a:bodyPr/>
          <a:lstStyle/>
          <a:p>
            <a:r>
              <a:rPr lang="en-US"/>
              <a:t>Click to edit Master title style</a:t>
            </a:r>
            <a:endParaRPr lang="es-ES"/>
          </a:p>
        </p:txBody>
      </p:sp>
      <p:sp>
        <p:nvSpPr>
          <p:cNvPr id="3" name="Date Placeholder 2">
            <a:extLst>
              <a:ext uri="{FF2B5EF4-FFF2-40B4-BE49-F238E27FC236}">
                <a16:creationId xmlns:a16="http://schemas.microsoft.com/office/drawing/2014/main" id="{BD94A999-4D9C-4390-9D2B-B8938D0AA077}"/>
              </a:ext>
            </a:extLst>
          </p:cNvPr>
          <p:cNvSpPr>
            <a:spLocks noGrp="1"/>
          </p:cNvSpPr>
          <p:nvPr>
            <p:ph type="dt" sz="half" idx="10"/>
          </p:nvPr>
        </p:nvSpPr>
        <p:spPr/>
        <p:txBody>
          <a:bodyPr/>
          <a:lstStyle/>
          <a:p>
            <a:fld id="{78C31E9A-8016-4980-860C-F72AA30E9F4F}" type="datetimeFigureOut">
              <a:rPr lang="es-ES" smtClean="0"/>
              <a:t>20/12/2022</a:t>
            </a:fld>
            <a:endParaRPr lang="es-ES"/>
          </a:p>
        </p:txBody>
      </p:sp>
      <p:sp>
        <p:nvSpPr>
          <p:cNvPr id="4" name="Footer Placeholder 3">
            <a:extLst>
              <a:ext uri="{FF2B5EF4-FFF2-40B4-BE49-F238E27FC236}">
                <a16:creationId xmlns:a16="http://schemas.microsoft.com/office/drawing/2014/main" id="{87328FEB-FF1F-4E85-82ED-738CF7ED5266}"/>
              </a:ext>
            </a:extLst>
          </p:cNvPr>
          <p:cNvSpPr>
            <a:spLocks noGrp="1"/>
          </p:cNvSpPr>
          <p:nvPr>
            <p:ph type="ftr" sz="quarter" idx="11"/>
          </p:nvPr>
        </p:nvSpPr>
        <p:spPr/>
        <p:txBody>
          <a:bodyPr/>
          <a:lstStyle/>
          <a:p>
            <a:endParaRPr lang="es-ES"/>
          </a:p>
        </p:txBody>
      </p:sp>
      <p:sp>
        <p:nvSpPr>
          <p:cNvPr id="5" name="Slide Number Placeholder 4">
            <a:extLst>
              <a:ext uri="{FF2B5EF4-FFF2-40B4-BE49-F238E27FC236}">
                <a16:creationId xmlns:a16="http://schemas.microsoft.com/office/drawing/2014/main" id="{98524B55-1373-4113-8199-A4211DE51F09}"/>
              </a:ext>
            </a:extLst>
          </p:cNvPr>
          <p:cNvSpPr>
            <a:spLocks noGrp="1"/>
          </p:cNvSpPr>
          <p:nvPr>
            <p:ph type="sldNum" sz="quarter" idx="12"/>
          </p:nvPr>
        </p:nvSpPr>
        <p:spPr/>
        <p:txBody>
          <a:bodyPr/>
          <a:lstStyle/>
          <a:p>
            <a:fld id="{5371A8A7-3A76-4C75-A149-F29D817840D4}" type="slidenum">
              <a:rPr lang="es-ES" smtClean="0"/>
              <a:t>‹#›</a:t>
            </a:fld>
            <a:endParaRPr lang="es-ES"/>
          </a:p>
        </p:txBody>
      </p:sp>
    </p:spTree>
    <p:extLst>
      <p:ext uri="{BB962C8B-B14F-4D97-AF65-F5344CB8AC3E}">
        <p14:creationId xmlns:p14="http://schemas.microsoft.com/office/powerpoint/2010/main" val="5952292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29DFB0D-8881-492C-9204-560E9855585F}"/>
              </a:ext>
            </a:extLst>
          </p:cNvPr>
          <p:cNvSpPr>
            <a:spLocks noGrp="1"/>
          </p:cNvSpPr>
          <p:nvPr>
            <p:ph type="dt" sz="half" idx="10"/>
          </p:nvPr>
        </p:nvSpPr>
        <p:spPr/>
        <p:txBody>
          <a:bodyPr/>
          <a:lstStyle/>
          <a:p>
            <a:fld id="{78C31E9A-8016-4980-860C-F72AA30E9F4F}" type="datetimeFigureOut">
              <a:rPr lang="es-ES" smtClean="0"/>
              <a:t>20/12/2022</a:t>
            </a:fld>
            <a:endParaRPr lang="es-ES"/>
          </a:p>
        </p:txBody>
      </p:sp>
      <p:sp>
        <p:nvSpPr>
          <p:cNvPr id="3" name="Footer Placeholder 2">
            <a:extLst>
              <a:ext uri="{FF2B5EF4-FFF2-40B4-BE49-F238E27FC236}">
                <a16:creationId xmlns:a16="http://schemas.microsoft.com/office/drawing/2014/main" id="{B0D9D77F-53B9-4892-BC8D-53BAF30D7C72}"/>
              </a:ext>
            </a:extLst>
          </p:cNvPr>
          <p:cNvSpPr>
            <a:spLocks noGrp="1"/>
          </p:cNvSpPr>
          <p:nvPr>
            <p:ph type="ftr" sz="quarter" idx="11"/>
          </p:nvPr>
        </p:nvSpPr>
        <p:spPr/>
        <p:txBody>
          <a:bodyPr/>
          <a:lstStyle/>
          <a:p>
            <a:endParaRPr lang="es-ES"/>
          </a:p>
        </p:txBody>
      </p:sp>
      <p:sp>
        <p:nvSpPr>
          <p:cNvPr id="4" name="Slide Number Placeholder 3">
            <a:extLst>
              <a:ext uri="{FF2B5EF4-FFF2-40B4-BE49-F238E27FC236}">
                <a16:creationId xmlns:a16="http://schemas.microsoft.com/office/drawing/2014/main" id="{7AD072F3-B695-43A7-999F-20E7F898D771}"/>
              </a:ext>
            </a:extLst>
          </p:cNvPr>
          <p:cNvSpPr>
            <a:spLocks noGrp="1"/>
          </p:cNvSpPr>
          <p:nvPr>
            <p:ph type="sldNum" sz="quarter" idx="12"/>
          </p:nvPr>
        </p:nvSpPr>
        <p:spPr/>
        <p:txBody>
          <a:bodyPr/>
          <a:lstStyle/>
          <a:p>
            <a:fld id="{5371A8A7-3A76-4C75-A149-F29D817840D4}" type="slidenum">
              <a:rPr lang="es-ES" smtClean="0"/>
              <a:t>‹#›</a:t>
            </a:fld>
            <a:endParaRPr lang="es-ES"/>
          </a:p>
        </p:txBody>
      </p:sp>
    </p:spTree>
    <p:extLst>
      <p:ext uri="{BB962C8B-B14F-4D97-AF65-F5344CB8AC3E}">
        <p14:creationId xmlns:p14="http://schemas.microsoft.com/office/powerpoint/2010/main" val="4559570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A25AC-08D1-48B5-9C71-1D1FB2525E9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2D40F250-4087-4A22-9B17-D4E2B958AF5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4" name="Text Placeholder 3">
            <a:extLst>
              <a:ext uri="{FF2B5EF4-FFF2-40B4-BE49-F238E27FC236}">
                <a16:creationId xmlns:a16="http://schemas.microsoft.com/office/drawing/2014/main" id="{F5B20BC1-F116-4675-80D6-43FADD149B5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845019B-61D8-45BC-89BE-26D76995552F}"/>
              </a:ext>
            </a:extLst>
          </p:cNvPr>
          <p:cNvSpPr>
            <a:spLocks noGrp="1"/>
          </p:cNvSpPr>
          <p:nvPr>
            <p:ph type="dt" sz="half" idx="10"/>
          </p:nvPr>
        </p:nvSpPr>
        <p:spPr/>
        <p:txBody>
          <a:bodyPr/>
          <a:lstStyle/>
          <a:p>
            <a:fld id="{78C31E9A-8016-4980-860C-F72AA30E9F4F}" type="datetimeFigureOut">
              <a:rPr lang="es-ES" smtClean="0"/>
              <a:t>20/12/2022</a:t>
            </a:fld>
            <a:endParaRPr lang="es-ES"/>
          </a:p>
        </p:txBody>
      </p:sp>
      <p:sp>
        <p:nvSpPr>
          <p:cNvPr id="6" name="Footer Placeholder 5">
            <a:extLst>
              <a:ext uri="{FF2B5EF4-FFF2-40B4-BE49-F238E27FC236}">
                <a16:creationId xmlns:a16="http://schemas.microsoft.com/office/drawing/2014/main" id="{F7F48579-801E-4BD0-A55C-80F12D420B90}"/>
              </a:ext>
            </a:extLst>
          </p:cNvPr>
          <p:cNvSpPr>
            <a:spLocks noGrp="1"/>
          </p:cNvSpPr>
          <p:nvPr>
            <p:ph type="ftr" sz="quarter" idx="11"/>
          </p:nvPr>
        </p:nvSpPr>
        <p:spPr/>
        <p:txBody>
          <a:bodyPr/>
          <a:lstStyle/>
          <a:p>
            <a:endParaRPr lang="es-ES"/>
          </a:p>
        </p:txBody>
      </p:sp>
      <p:sp>
        <p:nvSpPr>
          <p:cNvPr id="7" name="Slide Number Placeholder 6">
            <a:extLst>
              <a:ext uri="{FF2B5EF4-FFF2-40B4-BE49-F238E27FC236}">
                <a16:creationId xmlns:a16="http://schemas.microsoft.com/office/drawing/2014/main" id="{EF968314-BD10-438F-8BF6-CB19BA7423AA}"/>
              </a:ext>
            </a:extLst>
          </p:cNvPr>
          <p:cNvSpPr>
            <a:spLocks noGrp="1"/>
          </p:cNvSpPr>
          <p:nvPr>
            <p:ph type="sldNum" sz="quarter" idx="12"/>
          </p:nvPr>
        </p:nvSpPr>
        <p:spPr/>
        <p:txBody>
          <a:bodyPr/>
          <a:lstStyle/>
          <a:p>
            <a:fld id="{5371A8A7-3A76-4C75-A149-F29D817840D4}" type="slidenum">
              <a:rPr lang="es-ES" smtClean="0"/>
              <a:t>‹#›</a:t>
            </a:fld>
            <a:endParaRPr lang="es-ES"/>
          </a:p>
        </p:txBody>
      </p:sp>
    </p:spTree>
    <p:extLst>
      <p:ext uri="{BB962C8B-B14F-4D97-AF65-F5344CB8AC3E}">
        <p14:creationId xmlns:p14="http://schemas.microsoft.com/office/powerpoint/2010/main" val="29146439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277ECB-072C-409C-A060-4AE517743B6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s-ES"/>
          </a:p>
        </p:txBody>
      </p:sp>
      <p:sp>
        <p:nvSpPr>
          <p:cNvPr id="3" name="Picture Placeholder 2">
            <a:extLst>
              <a:ext uri="{FF2B5EF4-FFF2-40B4-BE49-F238E27FC236}">
                <a16:creationId xmlns:a16="http://schemas.microsoft.com/office/drawing/2014/main" id="{D0998647-0782-41AF-8FCA-C9E2E8291A5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Text Placeholder 3">
            <a:extLst>
              <a:ext uri="{FF2B5EF4-FFF2-40B4-BE49-F238E27FC236}">
                <a16:creationId xmlns:a16="http://schemas.microsoft.com/office/drawing/2014/main" id="{15E5B88B-AC9D-4612-B91E-290572C0FB9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7A6D5CE-2252-462F-BB95-25766CF8816F}"/>
              </a:ext>
            </a:extLst>
          </p:cNvPr>
          <p:cNvSpPr>
            <a:spLocks noGrp="1"/>
          </p:cNvSpPr>
          <p:nvPr>
            <p:ph type="dt" sz="half" idx="10"/>
          </p:nvPr>
        </p:nvSpPr>
        <p:spPr/>
        <p:txBody>
          <a:bodyPr/>
          <a:lstStyle/>
          <a:p>
            <a:fld id="{78C31E9A-8016-4980-860C-F72AA30E9F4F}" type="datetimeFigureOut">
              <a:rPr lang="es-ES" smtClean="0"/>
              <a:t>20/12/2022</a:t>
            </a:fld>
            <a:endParaRPr lang="es-ES"/>
          </a:p>
        </p:txBody>
      </p:sp>
      <p:sp>
        <p:nvSpPr>
          <p:cNvPr id="6" name="Footer Placeholder 5">
            <a:extLst>
              <a:ext uri="{FF2B5EF4-FFF2-40B4-BE49-F238E27FC236}">
                <a16:creationId xmlns:a16="http://schemas.microsoft.com/office/drawing/2014/main" id="{2B6786E5-4F6D-4287-8F20-68D8A01B139D}"/>
              </a:ext>
            </a:extLst>
          </p:cNvPr>
          <p:cNvSpPr>
            <a:spLocks noGrp="1"/>
          </p:cNvSpPr>
          <p:nvPr>
            <p:ph type="ftr" sz="quarter" idx="11"/>
          </p:nvPr>
        </p:nvSpPr>
        <p:spPr/>
        <p:txBody>
          <a:bodyPr/>
          <a:lstStyle/>
          <a:p>
            <a:endParaRPr lang="es-ES"/>
          </a:p>
        </p:txBody>
      </p:sp>
      <p:sp>
        <p:nvSpPr>
          <p:cNvPr id="7" name="Slide Number Placeholder 6">
            <a:extLst>
              <a:ext uri="{FF2B5EF4-FFF2-40B4-BE49-F238E27FC236}">
                <a16:creationId xmlns:a16="http://schemas.microsoft.com/office/drawing/2014/main" id="{058DB840-A51A-4C00-824D-AF88C13A29B0}"/>
              </a:ext>
            </a:extLst>
          </p:cNvPr>
          <p:cNvSpPr>
            <a:spLocks noGrp="1"/>
          </p:cNvSpPr>
          <p:nvPr>
            <p:ph type="sldNum" sz="quarter" idx="12"/>
          </p:nvPr>
        </p:nvSpPr>
        <p:spPr/>
        <p:txBody>
          <a:bodyPr/>
          <a:lstStyle/>
          <a:p>
            <a:fld id="{5371A8A7-3A76-4C75-A149-F29D817840D4}" type="slidenum">
              <a:rPr lang="es-ES" smtClean="0"/>
              <a:t>‹#›</a:t>
            </a:fld>
            <a:endParaRPr lang="es-ES"/>
          </a:p>
        </p:txBody>
      </p:sp>
    </p:spTree>
    <p:extLst>
      <p:ext uri="{BB962C8B-B14F-4D97-AF65-F5344CB8AC3E}">
        <p14:creationId xmlns:p14="http://schemas.microsoft.com/office/powerpoint/2010/main" val="29591461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70F1C9A-1740-4BC2-B131-7721C0B40A3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s-ES"/>
          </a:p>
        </p:txBody>
      </p:sp>
      <p:sp>
        <p:nvSpPr>
          <p:cNvPr id="3" name="Text Placeholder 2">
            <a:extLst>
              <a:ext uri="{FF2B5EF4-FFF2-40B4-BE49-F238E27FC236}">
                <a16:creationId xmlns:a16="http://schemas.microsoft.com/office/drawing/2014/main" id="{FFB974CA-2335-42D1-A89A-45E58867712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4" name="Date Placeholder 3">
            <a:extLst>
              <a:ext uri="{FF2B5EF4-FFF2-40B4-BE49-F238E27FC236}">
                <a16:creationId xmlns:a16="http://schemas.microsoft.com/office/drawing/2014/main" id="{85EE9BE2-567A-4584-9C34-97FBA0201D2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8C31E9A-8016-4980-860C-F72AA30E9F4F}" type="datetimeFigureOut">
              <a:rPr lang="es-ES" smtClean="0"/>
              <a:t>20/12/2022</a:t>
            </a:fld>
            <a:endParaRPr lang="es-ES"/>
          </a:p>
        </p:txBody>
      </p:sp>
      <p:sp>
        <p:nvSpPr>
          <p:cNvPr id="5" name="Footer Placeholder 4">
            <a:extLst>
              <a:ext uri="{FF2B5EF4-FFF2-40B4-BE49-F238E27FC236}">
                <a16:creationId xmlns:a16="http://schemas.microsoft.com/office/drawing/2014/main" id="{6AAB02C5-6AF4-4776-8A20-52F96CC2D5B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Slide Number Placeholder 5">
            <a:extLst>
              <a:ext uri="{FF2B5EF4-FFF2-40B4-BE49-F238E27FC236}">
                <a16:creationId xmlns:a16="http://schemas.microsoft.com/office/drawing/2014/main" id="{1801D164-EB8E-4D71-9342-B7E6E240C97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371A8A7-3A76-4C75-A149-F29D817840D4}" type="slidenum">
              <a:rPr lang="es-ES" smtClean="0"/>
              <a:t>‹#›</a:t>
            </a:fld>
            <a:endParaRPr lang="es-ES"/>
          </a:p>
        </p:txBody>
      </p:sp>
    </p:spTree>
    <p:extLst>
      <p:ext uri="{BB962C8B-B14F-4D97-AF65-F5344CB8AC3E}">
        <p14:creationId xmlns:p14="http://schemas.microsoft.com/office/powerpoint/2010/main" val="35612324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12.png"/><Relationship Id="rId4" Type="http://schemas.microsoft.com/office/2007/relationships/hdphoto" Target="../media/hdphoto6.wdp"/></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2.png"/><Relationship Id="rId4" Type="http://schemas.microsoft.com/office/2007/relationships/hdphoto" Target="../media/hdphoto6.wdp"/></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2.png"/><Relationship Id="rId4" Type="http://schemas.microsoft.com/office/2007/relationships/hdphoto" Target="../media/hdphoto6.wdp"/></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2.png"/><Relationship Id="rId4" Type="http://schemas.microsoft.com/office/2007/relationships/hdphoto" Target="../media/hdphoto6.wdp"/></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7.png"/><Relationship Id="rId5" Type="http://schemas.microsoft.com/office/2007/relationships/hdphoto" Target="../media/hdphoto6.wdp"/><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6.emf"/><Relationship Id="rId3" Type="http://schemas.openxmlformats.org/officeDocument/2006/relationships/slideLayout" Target="../slideLayouts/slideLayout12.xml"/><Relationship Id="rId7" Type="http://schemas.openxmlformats.org/officeDocument/2006/relationships/oleObject" Target="../embeddings/oleObject1.bin"/><Relationship Id="rId2" Type="http://schemas.openxmlformats.org/officeDocument/2006/relationships/tags" Target="../tags/tag2.xml"/><Relationship Id="rId1" Type="http://schemas.openxmlformats.org/officeDocument/2006/relationships/tags" Target="../tags/tag1.xml"/><Relationship Id="rId6" Type="http://schemas.microsoft.com/office/2007/relationships/hdphoto" Target="../media/hdphoto2.wdp"/><Relationship Id="rId5" Type="http://schemas.openxmlformats.org/officeDocument/2006/relationships/image" Target="../media/image5.png"/><Relationship Id="rId4" Type="http://schemas.openxmlformats.org/officeDocument/2006/relationships/notesSlide" Target="../notesSlides/notesSlide3.xml"/></Relationships>
</file>

<file path=ppt/slides/_rels/slide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8.png"/><Relationship Id="rId4" Type="http://schemas.microsoft.com/office/2007/relationships/hdphoto" Target="../media/hdphoto3.wdp"/></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microsoft.com/office/2007/relationships/hdphoto" Target="../media/hdphoto5.wdp"/><Relationship Id="rId5" Type="http://schemas.openxmlformats.org/officeDocument/2006/relationships/image" Target="../media/image10.png"/><Relationship Id="rId4" Type="http://schemas.microsoft.com/office/2007/relationships/hdphoto" Target="../media/hdphoto4.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ee the source image">
            <a:extLst>
              <a:ext uri="{FF2B5EF4-FFF2-40B4-BE49-F238E27FC236}">
                <a16:creationId xmlns:a16="http://schemas.microsoft.com/office/drawing/2014/main" id="{7924A20E-332F-413C-BB37-0274A641ADDB}"/>
              </a:ext>
            </a:extLst>
          </p:cNvPr>
          <p:cNvPicPr>
            <a:picLocks noChangeAspect="1" noChangeArrowheads="1"/>
          </p:cNvPicPr>
          <p:nvPr/>
        </p:nvPicPr>
        <p:blipFill>
          <a:blip r:embed="rId2">
            <a:alphaModFix amt="85000"/>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49" name="Group 48">
            <a:extLst>
              <a:ext uri="{FF2B5EF4-FFF2-40B4-BE49-F238E27FC236}">
                <a16:creationId xmlns:a16="http://schemas.microsoft.com/office/drawing/2014/main" id="{97F66A72-A0D3-4F6F-843A-2800C76E39AA}"/>
              </a:ext>
            </a:extLst>
          </p:cNvPr>
          <p:cNvGrpSpPr/>
          <p:nvPr/>
        </p:nvGrpSpPr>
        <p:grpSpPr>
          <a:xfrm>
            <a:off x="11537879" y="6256962"/>
            <a:ext cx="501722" cy="467700"/>
            <a:chOff x="7101720" y="656022"/>
            <a:chExt cx="2518529" cy="2377221"/>
          </a:xfrm>
        </p:grpSpPr>
        <p:sp>
          <p:nvSpPr>
            <p:cNvPr id="50" name="object 16">
              <a:extLst>
                <a:ext uri="{FF2B5EF4-FFF2-40B4-BE49-F238E27FC236}">
                  <a16:creationId xmlns:a16="http://schemas.microsoft.com/office/drawing/2014/main" id="{AE670510-0885-4479-B5AC-69175E22DD70}"/>
                </a:ext>
              </a:extLst>
            </p:cNvPr>
            <p:cNvSpPr/>
            <p:nvPr/>
          </p:nvSpPr>
          <p:spPr>
            <a:xfrm>
              <a:off x="7116290" y="656022"/>
              <a:ext cx="2018209" cy="809100"/>
            </a:xfrm>
            <a:custGeom>
              <a:avLst/>
              <a:gdLst/>
              <a:ahLst/>
              <a:cxnLst/>
              <a:rect l="l" t="t" r="r" b="b"/>
              <a:pathLst>
                <a:path w="784225" h="286384">
                  <a:moveTo>
                    <a:pt x="784021" y="0"/>
                  </a:moveTo>
                  <a:lnTo>
                    <a:pt x="0" y="286156"/>
                  </a:lnTo>
                  <a:lnTo>
                    <a:pt x="784021" y="147650"/>
                  </a:lnTo>
                  <a:lnTo>
                    <a:pt x="784021" y="0"/>
                  </a:lnTo>
                  <a:close/>
                </a:path>
              </a:pathLst>
            </a:custGeom>
            <a:solidFill>
              <a:srgbClr val="FFD400"/>
            </a:solidFill>
          </p:spPr>
          <p:txBody>
            <a:bodyPr wrap="square" lIns="0" tIns="0" rIns="0" bIns="0" rtlCol="0"/>
            <a:lstStyle/>
            <a:p>
              <a:endParaRPr/>
            </a:p>
          </p:txBody>
        </p:sp>
        <p:sp>
          <p:nvSpPr>
            <p:cNvPr id="51" name="object 17">
              <a:extLst>
                <a:ext uri="{FF2B5EF4-FFF2-40B4-BE49-F238E27FC236}">
                  <a16:creationId xmlns:a16="http://schemas.microsoft.com/office/drawing/2014/main" id="{349FC039-DDED-40AC-A81E-11CE7C4EB632}"/>
                </a:ext>
              </a:extLst>
            </p:cNvPr>
            <p:cNvSpPr/>
            <p:nvPr/>
          </p:nvSpPr>
          <p:spPr>
            <a:xfrm>
              <a:off x="7101720" y="1800553"/>
              <a:ext cx="2518529" cy="1232690"/>
            </a:xfrm>
            <a:prstGeom prst="rect">
              <a:avLst/>
            </a:prstGeom>
            <a:blipFill>
              <a:blip r:embed="rId4" cstate="print">
                <a:duotone>
                  <a:schemeClr val="bg2">
                    <a:shade val="45000"/>
                    <a:satMod val="135000"/>
                  </a:schemeClr>
                  <a:prstClr val="white"/>
                </a:duotone>
              </a:blip>
              <a:stretch>
                <a:fillRect b="-69966"/>
              </a:stretch>
            </a:blipFill>
          </p:spPr>
          <p:txBody>
            <a:bodyPr wrap="square" lIns="0" tIns="0" rIns="0" bIns="0" rtlCol="0"/>
            <a:lstStyle/>
            <a:p>
              <a:endParaRPr/>
            </a:p>
          </p:txBody>
        </p:sp>
      </p:grpSp>
      <p:sp>
        <p:nvSpPr>
          <p:cNvPr id="16" name="Rechteck 1">
            <a:extLst>
              <a:ext uri="{FF2B5EF4-FFF2-40B4-BE49-F238E27FC236}">
                <a16:creationId xmlns:a16="http://schemas.microsoft.com/office/drawing/2014/main" id="{BEF415E1-EFA3-41D3-9061-EE26A5B10EFF}"/>
              </a:ext>
            </a:extLst>
          </p:cNvPr>
          <p:cNvSpPr/>
          <p:nvPr/>
        </p:nvSpPr>
        <p:spPr>
          <a:xfrm>
            <a:off x="0" y="0"/>
            <a:ext cx="4839127" cy="6858000"/>
          </a:xfrm>
          <a:prstGeom prst="rect">
            <a:avLst/>
          </a:prstGeom>
          <a:solidFill>
            <a:schemeClr val="tx1">
              <a:lumMod val="95000"/>
              <a:lumOff val="5000"/>
              <a:alpha val="86000"/>
            </a:schemeClr>
          </a:solidFill>
          <a:ln w="12700" cap="sq" cmpd="sng" algn="ctr">
            <a:noFill/>
            <a:prstDash val="solid"/>
            <a:miter lim="800000"/>
            <a:tailEnd type="none"/>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fontAlgn="auto">
              <a:lnSpc>
                <a:spcPct val="100000"/>
              </a:lnSpc>
              <a:spcBef>
                <a:spcPts val="0"/>
              </a:spcBef>
              <a:spcAft>
                <a:spcPts val="0"/>
              </a:spcAft>
              <a:buClrTx/>
              <a:buSzTx/>
              <a:buFontTx/>
              <a:buNone/>
              <a:tabLst/>
              <a:defRPr/>
            </a:pPr>
            <a:endParaRPr lang="en-US" kern="0">
              <a:solidFill>
                <a:srgbClr val="2E2E38"/>
              </a:solidFill>
              <a:latin typeface="EYInterstate Light"/>
            </a:endParaRPr>
          </a:p>
        </p:txBody>
      </p:sp>
      <p:sp>
        <p:nvSpPr>
          <p:cNvPr id="18" name="Rectangle 5">
            <a:extLst>
              <a:ext uri="{FF2B5EF4-FFF2-40B4-BE49-F238E27FC236}">
                <a16:creationId xmlns:a16="http://schemas.microsoft.com/office/drawing/2014/main" id="{39F43CA2-6EF0-4E0C-A8EA-32C5D9A3184B}"/>
              </a:ext>
            </a:extLst>
          </p:cNvPr>
          <p:cNvSpPr txBox="1">
            <a:spLocks noChangeArrowheads="1"/>
          </p:cNvSpPr>
          <p:nvPr/>
        </p:nvSpPr>
        <p:spPr>
          <a:xfrm>
            <a:off x="601501" y="1199078"/>
            <a:ext cx="4237626" cy="151405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00000"/>
              </a:lnSpc>
              <a:spcBef>
                <a:spcPts val="1200"/>
              </a:spcBef>
            </a:pPr>
            <a:endParaRPr lang="es-ES" sz="2000" b="1" i="1"/>
          </a:p>
        </p:txBody>
      </p:sp>
      <p:sp>
        <p:nvSpPr>
          <p:cNvPr id="21" name="Titel 8">
            <a:extLst>
              <a:ext uri="{FF2B5EF4-FFF2-40B4-BE49-F238E27FC236}">
                <a16:creationId xmlns:a16="http://schemas.microsoft.com/office/drawing/2014/main" id="{95284786-CF47-4DE3-9106-27068F26A125}"/>
              </a:ext>
            </a:extLst>
          </p:cNvPr>
          <p:cNvSpPr txBox="1">
            <a:spLocks/>
          </p:cNvSpPr>
          <p:nvPr/>
        </p:nvSpPr>
        <p:spPr>
          <a:xfrm>
            <a:off x="507642" y="1561890"/>
            <a:ext cx="4026258" cy="174671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sz="4000" b="1" i="1" dirty="0">
                <a:solidFill>
                  <a:schemeClr val="bg1">
                    <a:lumMod val="95000"/>
                  </a:schemeClr>
                </a:solidFill>
              </a:rPr>
              <a:t>ANÁLISIS DE LA CRIMINALIDAD EN EL MUNDO</a:t>
            </a:r>
          </a:p>
        </p:txBody>
      </p:sp>
      <p:sp>
        <p:nvSpPr>
          <p:cNvPr id="22" name="object 6">
            <a:extLst>
              <a:ext uri="{FF2B5EF4-FFF2-40B4-BE49-F238E27FC236}">
                <a16:creationId xmlns:a16="http://schemas.microsoft.com/office/drawing/2014/main" id="{89F4B420-D443-48ED-8811-937E21AA9568}"/>
              </a:ext>
            </a:extLst>
          </p:cNvPr>
          <p:cNvSpPr/>
          <p:nvPr/>
        </p:nvSpPr>
        <p:spPr>
          <a:xfrm flipV="1">
            <a:off x="733136" y="831642"/>
            <a:ext cx="2403755" cy="45719"/>
          </a:xfrm>
          <a:custGeom>
            <a:avLst/>
            <a:gdLst/>
            <a:ahLst/>
            <a:cxnLst/>
            <a:rect l="l" t="t" r="r" b="b"/>
            <a:pathLst>
              <a:path w="1941195">
                <a:moveTo>
                  <a:pt x="0" y="0"/>
                </a:moveTo>
                <a:lnTo>
                  <a:pt x="1941195" y="0"/>
                </a:lnTo>
              </a:path>
            </a:pathLst>
          </a:custGeom>
          <a:ln w="38049">
            <a:solidFill>
              <a:srgbClr val="FFD4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24" name="Titel 8">
            <a:extLst>
              <a:ext uri="{FF2B5EF4-FFF2-40B4-BE49-F238E27FC236}">
                <a16:creationId xmlns:a16="http://schemas.microsoft.com/office/drawing/2014/main" id="{108163B4-F1C6-4544-B6C4-2E46C1D2E4F3}"/>
              </a:ext>
            </a:extLst>
          </p:cNvPr>
          <p:cNvSpPr txBox="1">
            <a:spLocks/>
          </p:cNvSpPr>
          <p:nvPr/>
        </p:nvSpPr>
        <p:spPr>
          <a:xfrm>
            <a:off x="507642" y="3549396"/>
            <a:ext cx="3950058" cy="66931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sz="2000" b="1" dirty="0" err="1">
                <a:solidFill>
                  <a:schemeClr val="bg1">
                    <a:lumMod val="95000"/>
                  </a:schemeClr>
                </a:solidFill>
              </a:rPr>
              <a:t>Ironhack</a:t>
            </a:r>
            <a:r>
              <a:rPr lang="es-ES" sz="2000" b="1" dirty="0">
                <a:solidFill>
                  <a:schemeClr val="bg1">
                    <a:lumMod val="95000"/>
                  </a:schemeClr>
                </a:solidFill>
              </a:rPr>
              <a:t> – Data </a:t>
            </a:r>
            <a:r>
              <a:rPr lang="es-ES" sz="2000" b="1" dirty="0" err="1">
                <a:solidFill>
                  <a:schemeClr val="bg1">
                    <a:lumMod val="95000"/>
                  </a:schemeClr>
                </a:solidFill>
              </a:rPr>
              <a:t>Analytics</a:t>
            </a:r>
            <a:r>
              <a:rPr lang="es-ES" sz="2000" b="1" dirty="0">
                <a:solidFill>
                  <a:schemeClr val="bg1">
                    <a:lumMod val="95000"/>
                  </a:schemeClr>
                </a:solidFill>
              </a:rPr>
              <a:t> </a:t>
            </a:r>
            <a:r>
              <a:rPr lang="es-ES" sz="2000" b="1" dirty="0" err="1">
                <a:solidFill>
                  <a:schemeClr val="bg1">
                    <a:lumMod val="95000"/>
                  </a:schemeClr>
                </a:solidFill>
              </a:rPr>
              <a:t>Bootcamp</a:t>
            </a:r>
            <a:endParaRPr lang="es-ES" sz="2000" b="1" dirty="0">
              <a:solidFill>
                <a:schemeClr val="bg1">
                  <a:lumMod val="95000"/>
                </a:schemeClr>
              </a:solidFill>
            </a:endParaRPr>
          </a:p>
        </p:txBody>
      </p:sp>
      <p:sp>
        <p:nvSpPr>
          <p:cNvPr id="11" name="Titel 8">
            <a:extLst>
              <a:ext uri="{FF2B5EF4-FFF2-40B4-BE49-F238E27FC236}">
                <a16:creationId xmlns:a16="http://schemas.microsoft.com/office/drawing/2014/main" id="{71F45F26-6A2B-4D48-8E90-BE586457FD8D}"/>
              </a:ext>
            </a:extLst>
          </p:cNvPr>
          <p:cNvSpPr txBox="1">
            <a:spLocks/>
          </p:cNvSpPr>
          <p:nvPr/>
        </p:nvSpPr>
        <p:spPr>
          <a:xfrm>
            <a:off x="507642" y="4052468"/>
            <a:ext cx="3950058" cy="66931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sz="1600" b="1" dirty="0">
                <a:solidFill>
                  <a:schemeClr val="bg1">
                    <a:lumMod val="95000"/>
                  </a:schemeClr>
                </a:solidFill>
              </a:rPr>
              <a:t>22 de Diciembre de 2022</a:t>
            </a:r>
          </a:p>
        </p:txBody>
      </p:sp>
      <p:sp>
        <p:nvSpPr>
          <p:cNvPr id="12" name="Titel 8">
            <a:extLst>
              <a:ext uri="{FF2B5EF4-FFF2-40B4-BE49-F238E27FC236}">
                <a16:creationId xmlns:a16="http://schemas.microsoft.com/office/drawing/2014/main" id="{552F70F5-3273-4D87-A898-7E3430128123}"/>
              </a:ext>
            </a:extLst>
          </p:cNvPr>
          <p:cNvSpPr txBox="1">
            <a:spLocks/>
          </p:cNvSpPr>
          <p:nvPr/>
        </p:nvSpPr>
        <p:spPr>
          <a:xfrm>
            <a:off x="507642" y="5224858"/>
            <a:ext cx="3950058" cy="66931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sz="1600" b="1" dirty="0">
                <a:solidFill>
                  <a:schemeClr val="bg1">
                    <a:lumMod val="95000"/>
                  </a:schemeClr>
                </a:solidFill>
              </a:rPr>
              <a:t>Cristina García Gutiérrez</a:t>
            </a:r>
          </a:p>
        </p:txBody>
      </p:sp>
    </p:spTree>
    <p:extLst>
      <p:ext uri="{BB962C8B-B14F-4D97-AF65-F5344CB8AC3E}">
        <p14:creationId xmlns:p14="http://schemas.microsoft.com/office/powerpoint/2010/main" val="39944886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See the source image">
            <a:extLst>
              <a:ext uri="{FF2B5EF4-FFF2-40B4-BE49-F238E27FC236}">
                <a16:creationId xmlns:a16="http://schemas.microsoft.com/office/drawing/2014/main" id="{5A37A321-7858-4304-ACF4-56D65A0E0BE2}"/>
              </a:ext>
            </a:extLst>
          </p:cNvPr>
          <p:cNvPicPr>
            <a:picLocks noChangeAspect="1" noChangeArrowheads="1"/>
          </p:cNvPicPr>
          <p:nvPr/>
        </p:nvPicPr>
        <p:blipFill rotWithShape="1">
          <a:blip r:embed="rId3">
            <a:alphaModFix/>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t="69762" b="11287"/>
          <a:stretch/>
        </p:blipFill>
        <p:spPr bwMode="auto">
          <a:xfrm>
            <a:off x="0" y="0"/>
            <a:ext cx="12192000" cy="132907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16">
            <a:extLst>
              <a:ext uri="{FF2B5EF4-FFF2-40B4-BE49-F238E27FC236}">
                <a16:creationId xmlns:a16="http://schemas.microsoft.com/office/drawing/2014/main" id="{8D753FC9-03DD-4B05-8C9E-9C74B798D030}"/>
              </a:ext>
            </a:extLst>
          </p:cNvPr>
          <p:cNvSpPr/>
          <p:nvPr/>
        </p:nvSpPr>
        <p:spPr>
          <a:xfrm>
            <a:off x="-1" y="0"/>
            <a:ext cx="12191999" cy="1329070"/>
          </a:xfrm>
          <a:prstGeom prst="rect">
            <a:avLst/>
          </a:prstGeom>
          <a:solidFill>
            <a:srgbClr val="181717">
              <a:alpha val="50196"/>
            </a:srgbClr>
          </a:solidFill>
          <a:ln w="15875" cap="rnd">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1200" tIns="61200" rIns="61200" bIns="61200" numCol="1" spcCol="0" rtlCol="0" fromWordArt="0" anchor="t" anchorCtr="0" forceAA="0" compatLnSpc="1">
            <a:prstTxWarp prst="textNoShape">
              <a:avLst/>
            </a:prstTxWarp>
            <a:noAutofit/>
          </a:bodyPr>
          <a:lstStyle/>
          <a:p>
            <a:endParaRPr lang="en-US" sz="1000" dirty="0">
              <a:solidFill>
                <a:schemeClr val="tx1">
                  <a:lumMod val="50000"/>
                </a:schemeClr>
              </a:solidFill>
              <a:latin typeface="EYInterstate" panose="02000503020000020004" pitchFamily="2" charset="0"/>
            </a:endParaRPr>
          </a:p>
        </p:txBody>
      </p:sp>
      <p:pic>
        <p:nvPicPr>
          <p:cNvPr id="11" name="Picture 10">
            <a:extLst>
              <a:ext uri="{FF2B5EF4-FFF2-40B4-BE49-F238E27FC236}">
                <a16:creationId xmlns:a16="http://schemas.microsoft.com/office/drawing/2014/main" id="{0E666D21-6E8C-42A1-855E-4BA36FC0FC43}"/>
              </a:ext>
            </a:extLst>
          </p:cNvPr>
          <p:cNvPicPr>
            <a:picLocks noChangeAspect="1"/>
          </p:cNvPicPr>
          <p:nvPr/>
        </p:nvPicPr>
        <p:blipFill rotWithShape="1">
          <a:blip r:embed="rId5">
            <a:duotone>
              <a:schemeClr val="accent1">
                <a:shade val="45000"/>
                <a:satMod val="135000"/>
              </a:schemeClr>
              <a:prstClr val="white"/>
            </a:duotone>
          </a:blip>
          <a:srcRect b="7543"/>
          <a:stretch/>
        </p:blipFill>
        <p:spPr>
          <a:xfrm>
            <a:off x="1719419" y="3056286"/>
            <a:ext cx="8263467" cy="3679404"/>
          </a:xfrm>
          <a:prstGeom prst="rect">
            <a:avLst/>
          </a:prstGeom>
        </p:spPr>
      </p:pic>
      <p:sp>
        <p:nvSpPr>
          <p:cNvPr id="13" name="Rectangle 16">
            <a:extLst>
              <a:ext uri="{FF2B5EF4-FFF2-40B4-BE49-F238E27FC236}">
                <a16:creationId xmlns:a16="http://schemas.microsoft.com/office/drawing/2014/main" id="{A64020C9-170A-47E0-BCE6-307F8396DBC2}"/>
              </a:ext>
            </a:extLst>
          </p:cNvPr>
          <p:cNvSpPr/>
          <p:nvPr/>
        </p:nvSpPr>
        <p:spPr>
          <a:xfrm>
            <a:off x="520992" y="340277"/>
            <a:ext cx="11142922" cy="871835"/>
          </a:xfrm>
          <a:prstGeom prst="rect">
            <a:avLst/>
          </a:prstGeom>
          <a:solidFill>
            <a:srgbClr val="181717">
              <a:alpha val="60000"/>
            </a:srgbClr>
          </a:solidFill>
          <a:ln w="15875" cap="rnd">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1200" tIns="61200" rIns="61200" bIns="61200" numCol="1" spcCol="0" rtlCol="0" fromWordArt="0" anchor="t" anchorCtr="0" forceAA="0" compatLnSpc="1">
            <a:prstTxWarp prst="textNoShape">
              <a:avLst/>
            </a:prstTxWarp>
            <a:noAutofit/>
          </a:bodyPr>
          <a:lstStyle/>
          <a:p>
            <a:endParaRPr lang="en-US" sz="1000" dirty="0">
              <a:solidFill>
                <a:schemeClr val="tx1">
                  <a:lumMod val="50000"/>
                </a:schemeClr>
              </a:solidFill>
              <a:latin typeface="EYInterstate" panose="02000503020000020004" pitchFamily="2" charset="0"/>
            </a:endParaRPr>
          </a:p>
        </p:txBody>
      </p:sp>
      <p:sp>
        <p:nvSpPr>
          <p:cNvPr id="12" name="Rectangle 25">
            <a:extLst>
              <a:ext uri="{FF2B5EF4-FFF2-40B4-BE49-F238E27FC236}">
                <a16:creationId xmlns:a16="http://schemas.microsoft.com/office/drawing/2014/main" id="{F8437A2E-EABC-41F2-BE25-3976F4E299D5}"/>
              </a:ext>
            </a:extLst>
          </p:cNvPr>
          <p:cNvSpPr>
            <a:spLocks/>
          </p:cNvSpPr>
          <p:nvPr/>
        </p:nvSpPr>
        <p:spPr>
          <a:xfrm>
            <a:off x="528082" y="358609"/>
            <a:ext cx="11135832" cy="441724"/>
          </a:xfrm>
          <a:prstGeom prst="rect">
            <a:avLst/>
          </a:prstGeom>
          <a:noFill/>
        </p:spPr>
        <p:txBody>
          <a:bodyPr wrap="square" lIns="0" tIns="0" rIns="0" bIns="0" anchor="t" anchorCtr="0">
            <a:spAutoFit/>
          </a:bodyPr>
          <a:lstStyle/>
          <a:p>
            <a:pPr marL="0" marR="0" lvl="0" indent="0" algn="ctr" defTabSz="914400" rtl="0" eaLnBrk="1" fontAlgn="auto" latinLnBrk="0" hangingPunct="1">
              <a:lnSpc>
                <a:spcPct val="110000"/>
              </a:lnSpc>
              <a:spcBef>
                <a:spcPts val="0"/>
              </a:spcBef>
              <a:spcAft>
                <a:spcPts val="0"/>
              </a:spcAft>
              <a:buClrTx/>
              <a:buSzTx/>
              <a:buFontTx/>
              <a:buNone/>
              <a:tabLst/>
              <a:defRPr/>
            </a:pPr>
            <a:r>
              <a:rPr lang="es-ES_tradnl" sz="2800" b="1" dirty="0">
                <a:solidFill>
                  <a:srgbClr val="FFE600"/>
                </a:solidFill>
                <a:latin typeface="EYInterstate"/>
              </a:rPr>
              <a:t>Características que afectan al Índice de Criminalidad </a:t>
            </a:r>
            <a:endParaRPr lang="es-ES" sz="2800" b="1" dirty="0">
              <a:solidFill>
                <a:srgbClr val="FFE600"/>
              </a:solidFill>
              <a:latin typeface="EYInterstate"/>
            </a:endParaRPr>
          </a:p>
        </p:txBody>
      </p:sp>
      <p:sp>
        <p:nvSpPr>
          <p:cNvPr id="14" name="Rectangle 13">
            <a:extLst>
              <a:ext uri="{FF2B5EF4-FFF2-40B4-BE49-F238E27FC236}">
                <a16:creationId xmlns:a16="http://schemas.microsoft.com/office/drawing/2014/main" id="{FF0DF381-CA78-4F99-9DB6-02129967CC9E}"/>
              </a:ext>
            </a:extLst>
          </p:cNvPr>
          <p:cNvSpPr/>
          <p:nvPr/>
        </p:nvSpPr>
        <p:spPr>
          <a:xfrm>
            <a:off x="2525457" y="1671149"/>
            <a:ext cx="2924263" cy="1199081"/>
          </a:xfrm>
          <a:prstGeom prst="rect">
            <a:avLst/>
          </a:prstGeom>
          <a:noFill/>
          <a:ln>
            <a:solidFill>
              <a:srgbClr val="3B3838"/>
            </a:solidFill>
            <a:prstDash val="lgDashDot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AutoNum type="arabicPeriod"/>
            </a:pPr>
            <a:r>
              <a:rPr lang="es-ES_tradnl" sz="1200" dirty="0" err="1">
                <a:solidFill>
                  <a:schemeClr val="tx1"/>
                </a:solidFill>
                <a:latin typeface="EYInterstate" panose="02000503020000020004" pitchFamily="2" charset="0"/>
              </a:rPr>
              <a:t>Population</a:t>
            </a:r>
            <a:endParaRPr lang="es-ES_tradnl" sz="1200" dirty="0">
              <a:solidFill>
                <a:schemeClr val="tx1"/>
              </a:solidFill>
              <a:latin typeface="EYInterstate" panose="02000503020000020004" pitchFamily="2" charset="0"/>
            </a:endParaRPr>
          </a:p>
          <a:p>
            <a:pPr marL="342900" indent="-342900">
              <a:buAutoNum type="arabicPeriod"/>
            </a:pPr>
            <a:r>
              <a:rPr lang="es-ES_tradnl" sz="1200" dirty="0">
                <a:solidFill>
                  <a:schemeClr val="tx1"/>
                </a:solidFill>
                <a:latin typeface="EYInterstate" panose="02000503020000020004" pitchFamily="2" charset="0"/>
                <a:sym typeface="Wingdings" panose="05000000000000000000" pitchFamily="2" charset="2"/>
              </a:rPr>
              <a:t>GPD per </a:t>
            </a:r>
            <a:r>
              <a:rPr lang="es-ES_tradnl" sz="1200" dirty="0" err="1">
                <a:solidFill>
                  <a:schemeClr val="tx1"/>
                </a:solidFill>
                <a:latin typeface="EYInterstate" panose="02000503020000020004" pitchFamily="2" charset="0"/>
                <a:sym typeface="Wingdings" panose="05000000000000000000" pitchFamily="2" charset="2"/>
              </a:rPr>
              <a:t>Capita</a:t>
            </a:r>
            <a:r>
              <a:rPr lang="es-ES_tradnl" sz="1200" dirty="0">
                <a:solidFill>
                  <a:schemeClr val="tx1"/>
                </a:solidFill>
                <a:latin typeface="EYInterstate" panose="02000503020000020004" pitchFamily="2" charset="0"/>
                <a:sym typeface="Wingdings" panose="05000000000000000000" pitchFamily="2" charset="2"/>
              </a:rPr>
              <a:t> (PPP)</a:t>
            </a:r>
          </a:p>
          <a:p>
            <a:pPr marL="342900" indent="-342900">
              <a:buAutoNum type="arabicPeriod"/>
            </a:pPr>
            <a:r>
              <a:rPr lang="es-ES_tradnl" sz="1200" dirty="0">
                <a:solidFill>
                  <a:schemeClr val="tx1"/>
                </a:solidFill>
                <a:latin typeface="EYInterstate" panose="02000503020000020004" pitchFamily="2" charset="0"/>
                <a:sym typeface="Wingdings" panose="05000000000000000000" pitchFamily="2" charset="2"/>
              </a:rPr>
              <a:t>Business </a:t>
            </a:r>
            <a:r>
              <a:rPr lang="es-ES_tradnl" sz="1200" dirty="0" err="1">
                <a:solidFill>
                  <a:schemeClr val="tx1"/>
                </a:solidFill>
                <a:latin typeface="EYInterstate" panose="02000503020000020004" pitchFamily="2" charset="0"/>
                <a:sym typeface="Wingdings" panose="05000000000000000000" pitchFamily="2" charset="2"/>
              </a:rPr>
              <a:t>Freedom</a:t>
            </a:r>
            <a:endParaRPr lang="es-ES_tradnl" sz="1200" dirty="0">
              <a:solidFill>
                <a:schemeClr val="tx1"/>
              </a:solidFill>
              <a:latin typeface="EYInterstate" panose="02000503020000020004" pitchFamily="2" charset="0"/>
              <a:sym typeface="Wingdings" panose="05000000000000000000" pitchFamily="2" charset="2"/>
            </a:endParaRPr>
          </a:p>
          <a:p>
            <a:pPr marL="342900" indent="-342900">
              <a:buAutoNum type="arabicPeriod"/>
            </a:pPr>
            <a:r>
              <a:rPr lang="es-ES_tradnl" sz="1200" dirty="0" err="1">
                <a:solidFill>
                  <a:schemeClr val="tx1"/>
                </a:solidFill>
                <a:latin typeface="EYInterstate" panose="02000503020000020004" pitchFamily="2" charset="0"/>
                <a:sym typeface="Wingdings" panose="05000000000000000000" pitchFamily="2" charset="2"/>
              </a:rPr>
              <a:t>Cost</a:t>
            </a:r>
            <a:r>
              <a:rPr lang="es-ES_tradnl" sz="1200" dirty="0">
                <a:solidFill>
                  <a:schemeClr val="tx1"/>
                </a:solidFill>
                <a:latin typeface="EYInterstate" panose="02000503020000020004" pitchFamily="2" charset="0"/>
                <a:sym typeface="Wingdings" panose="05000000000000000000" pitchFamily="2" charset="2"/>
              </a:rPr>
              <a:t> </a:t>
            </a:r>
            <a:r>
              <a:rPr lang="es-ES_tradnl" sz="1200" dirty="0" err="1">
                <a:solidFill>
                  <a:schemeClr val="tx1"/>
                </a:solidFill>
                <a:latin typeface="EYInterstate" panose="02000503020000020004" pitchFamily="2" charset="0"/>
                <a:sym typeface="Wingdings" panose="05000000000000000000" pitchFamily="2" charset="2"/>
              </a:rPr>
              <a:t>of</a:t>
            </a:r>
            <a:r>
              <a:rPr lang="es-ES_tradnl" sz="1200" dirty="0">
                <a:solidFill>
                  <a:schemeClr val="tx1"/>
                </a:solidFill>
                <a:latin typeface="EYInterstate" panose="02000503020000020004" pitchFamily="2" charset="0"/>
                <a:sym typeface="Wingdings" panose="05000000000000000000" pitchFamily="2" charset="2"/>
              </a:rPr>
              <a:t> Living </a:t>
            </a:r>
            <a:r>
              <a:rPr lang="es-ES_tradnl" sz="1200" dirty="0" err="1">
                <a:solidFill>
                  <a:schemeClr val="tx1"/>
                </a:solidFill>
                <a:latin typeface="EYInterstate" panose="02000503020000020004" pitchFamily="2" charset="0"/>
                <a:sym typeface="Wingdings" panose="05000000000000000000" pitchFamily="2" charset="2"/>
              </a:rPr>
              <a:t>Index</a:t>
            </a:r>
            <a:endParaRPr lang="es-ES_tradnl" sz="1200" dirty="0">
              <a:solidFill>
                <a:schemeClr val="tx1"/>
              </a:solidFill>
              <a:latin typeface="EYInterstate" panose="02000503020000020004" pitchFamily="2" charset="0"/>
              <a:sym typeface="Wingdings" panose="05000000000000000000" pitchFamily="2" charset="2"/>
            </a:endParaRPr>
          </a:p>
          <a:p>
            <a:pPr marL="342900" indent="-342900">
              <a:buAutoNum type="arabicPeriod"/>
            </a:pPr>
            <a:r>
              <a:rPr lang="es-ES_tradnl" sz="1200" dirty="0" err="1">
                <a:solidFill>
                  <a:schemeClr val="tx1"/>
                </a:solidFill>
                <a:latin typeface="EYInterstate" panose="02000503020000020004" pitchFamily="2" charset="0"/>
                <a:sym typeface="Wingdings" panose="05000000000000000000" pitchFamily="2" charset="2"/>
              </a:rPr>
              <a:t>Happiness</a:t>
            </a:r>
            <a:r>
              <a:rPr lang="es-ES_tradnl" sz="1200" dirty="0">
                <a:solidFill>
                  <a:schemeClr val="tx1"/>
                </a:solidFill>
                <a:latin typeface="EYInterstate" panose="02000503020000020004" pitchFamily="2" charset="0"/>
                <a:sym typeface="Wingdings" panose="05000000000000000000" pitchFamily="2" charset="2"/>
              </a:rPr>
              <a:t> Rank</a:t>
            </a:r>
          </a:p>
        </p:txBody>
      </p:sp>
      <p:sp>
        <p:nvSpPr>
          <p:cNvPr id="15" name="Rectangle 14">
            <a:extLst>
              <a:ext uri="{FF2B5EF4-FFF2-40B4-BE49-F238E27FC236}">
                <a16:creationId xmlns:a16="http://schemas.microsoft.com/office/drawing/2014/main" id="{5BEF5801-18A3-42E1-A326-FBEF7343F435}"/>
              </a:ext>
            </a:extLst>
          </p:cNvPr>
          <p:cNvSpPr/>
          <p:nvPr/>
        </p:nvSpPr>
        <p:spPr>
          <a:xfrm>
            <a:off x="6742281" y="1671149"/>
            <a:ext cx="2927498" cy="1199081"/>
          </a:xfrm>
          <a:prstGeom prst="rect">
            <a:avLst/>
          </a:prstGeom>
          <a:noFill/>
          <a:ln>
            <a:solidFill>
              <a:srgbClr val="3B3838"/>
            </a:solidFill>
            <a:prstDash val="lgDashDot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AutoNum type="arabicPeriod"/>
            </a:pPr>
            <a:r>
              <a:rPr lang="es-ES_tradnl" sz="1200" dirty="0" err="1">
                <a:solidFill>
                  <a:schemeClr val="tx1"/>
                </a:solidFill>
                <a:latin typeface="EYInterstate" panose="02000503020000020004" pitchFamily="2" charset="0"/>
              </a:rPr>
              <a:t>Public</a:t>
            </a:r>
            <a:r>
              <a:rPr lang="es-ES_tradnl" sz="1200" dirty="0">
                <a:solidFill>
                  <a:schemeClr val="tx1"/>
                </a:solidFill>
                <a:latin typeface="EYInterstate" panose="02000503020000020004" pitchFamily="2" charset="0"/>
              </a:rPr>
              <a:t> </a:t>
            </a:r>
            <a:r>
              <a:rPr lang="es-ES_tradnl" sz="1200" dirty="0" err="1">
                <a:solidFill>
                  <a:schemeClr val="tx1"/>
                </a:solidFill>
                <a:latin typeface="EYInterstate" panose="02000503020000020004" pitchFamily="2" charset="0"/>
              </a:rPr>
              <a:t>Debt</a:t>
            </a:r>
            <a:endParaRPr lang="es-ES_tradnl" sz="1200" dirty="0">
              <a:solidFill>
                <a:schemeClr val="tx1"/>
              </a:solidFill>
              <a:latin typeface="EYInterstate" panose="02000503020000020004" pitchFamily="2" charset="0"/>
            </a:endParaRPr>
          </a:p>
          <a:p>
            <a:pPr marL="342900" indent="-342900">
              <a:buAutoNum type="arabicPeriod"/>
            </a:pPr>
            <a:r>
              <a:rPr lang="es-ES_tradnl" sz="1200" dirty="0" err="1">
                <a:solidFill>
                  <a:schemeClr val="tx1"/>
                </a:solidFill>
                <a:latin typeface="EYInterstate" panose="02000503020000020004" pitchFamily="2" charset="0"/>
                <a:sym typeface="Wingdings" panose="05000000000000000000" pitchFamily="2" charset="2"/>
              </a:rPr>
              <a:t>Literacy</a:t>
            </a:r>
            <a:endParaRPr lang="es-ES_tradnl" sz="1200" dirty="0">
              <a:solidFill>
                <a:schemeClr val="tx1"/>
              </a:solidFill>
              <a:latin typeface="EYInterstate" panose="02000503020000020004" pitchFamily="2" charset="0"/>
              <a:sym typeface="Wingdings" panose="05000000000000000000" pitchFamily="2" charset="2"/>
            </a:endParaRPr>
          </a:p>
          <a:p>
            <a:pPr marL="342900" indent="-342900">
              <a:buAutoNum type="arabicPeriod"/>
            </a:pPr>
            <a:r>
              <a:rPr lang="es-ES_tradnl" sz="1200" dirty="0" err="1">
                <a:solidFill>
                  <a:schemeClr val="tx1"/>
                </a:solidFill>
                <a:latin typeface="EYInterstate" panose="02000503020000020004" pitchFamily="2" charset="0"/>
                <a:sym typeface="Wingdings" panose="05000000000000000000" pitchFamily="2" charset="2"/>
              </a:rPr>
              <a:t>Cost</a:t>
            </a:r>
            <a:r>
              <a:rPr lang="es-ES_tradnl" sz="1200" dirty="0">
                <a:solidFill>
                  <a:schemeClr val="tx1"/>
                </a:solidFill>
                <a:latin typeface="EYInterstate" panose="02000503020000020004" pitchFamily="2" charset="0"/>
                <a:sym typeface="Wingdings" panose="05000000000000000000" pitchFamily="2" charset="2"/>
              </a:rPr>
              <a:t> </a:t>
            </a:r>
            <a:r>
              <a:rPr lang="es-ES_tradnl" sz="1200" dirty="0" err="1">
                <a:solidFill>
                  <a:schemeClr val="tx1"/>
                </a:solidFill>
                <a:latin typeface="EYInterstate" panose="02000503020000020004" pitchFamily="2" charset="0"/>
                <a:sym typeface="Wingdings" panose="05000000000000000000" pitchFamily="2" charset="2"/>
              </a:rPr>
              <a:t>of</a:t>
            </a:r>
            <a:r>
              <a:rPr lang="es-ES_tradnl" sz="1200" dirty="0">
                <a:solidFill>
                  <a:schemeClr val="tx1"/>
                </a:solidFill>
                <a:latin typeface="EYInterstate" panose="02000503020000020004" pitchFamily="2" charset="0"/>
                <a:sym typeface="Wingdings" panose="05000000000000000000" pitchFamily="2" charset="2"/>
              </a:rPr>
              <a:t> Living plus </a:t>
            </a:r>
            <a:r>
              <a:rPr lang="es-ES_tradnl" sz="1200" dirty="0" err="1">
                <a:solidFill>
                  <a:schemeClr val="tx1"/>
                </a:solidFill>
                <a:latin typeface="EYInterstate" panose="02000503020000020004" pitchFamily="2" charset="0"/>
                <a:sym typeface="Wingdings" panose="05000000000000000000" pitchFamily="2" charset="2"/>
              </a:rPr>
              <a:t>Rent</a:t>
            </a:r>
            <a:r>
              <a:rPr lang="es-ES_tradnl" sz="1200" dirty="0">
                <a:solidFill>
                  <a:schemeClr val="tx1"/>
                </a:solidFill>
                <a:latin typeface="EYInterstate" panose="02000503020000020004" pitchFamily="2" charset="0"/>
                <a:sym typeface="Wingdings" panose="05000000000000000000" pitchFamily="2" charset="2"/>
              </a:rPr>
              <a:t> </a:t>
            </a:r>
            <a:r>
              <a:rPr lang="es-ES_tradnl" sz="1200" dirty="0" err="1">
                <a:solidFill>
                  <a:schemeClr val="tx1"/>
                </a:solidFill>
                <a:latin typeface="EYInterstate" panose="02000503020000020004" pitchFamily="2" charset="0"/>
                <a:sym typeface="Wingdings" panose="05000000000000000000" pitchFamily="2" charset="2"/>
              </a:rPr>
              <a:t>Index</a:t>
            </a:r>
            <a:endParaRPr lang="es-ES_tradnl" sz="1200" dirty="0">
              <a:solidFill>
                <a:schemeClr val="tx1"/>
              </a:solidFill>
              <a:latin typeface="EYInterstate" panose="02000503020000020004" pitchFamily="2" charset="0"/>
              <a:sym typeface="Wingdings" panose="05000000000000000000" pitchFamily="2" charset="2"/>
            </a:endParaRPr>
          </a:p>
          <a:p>
            <a:pPr marL="342900" indent="-342900">
              <a:buAutoNum type="arabicPeriod"/>
            </a:pPr>
            <a:r>
              <a:rPr lang="es-ES_tradnl" sz="1200" dirty="0" err="1">
                <a:solidFill>
                  <a:schemeClr val="tx1"/>
                </a:solidFill>
                <a:latin typeface="EYInterstate" panose="02000503020000020004" pitchFamily="2" charset="0"/>
                <a:sym typeface="Wingdings" panose="05000000000000000000" pitchFamily="2" charset="2"/>
              </a:rPr>
              <a:t>Rent</a:t>
            </a:r>
            <a:r>
              <a:rPr lang="es-ES_tradnl" sz="1200" dirty="0">
                <a:solidFill>
                  <a:schemeClr val="tx1"/>
                </a:solidFill>
                <a:latin typeface="EYInterstate" panose="02000503020000020004" pitchFamily="2" charset="0"/>
                <a:sym typeface="Wingdings" panose="05000000000000000000" pitchFamily="2" charset="2"/>
              </a:rPr>
              <a:t> </a:t>
            </a:r>
            <a:r>
              <a:rPr lang="es-ES_tradnl" sz="1200" dirty="0" err="1">
                <a:solidFill>
                  <a:schemeClr val="tx1"/>
                </a:solidFill>
                <a:latin typeface="EYInterstate" panose="02000503020000020004" pitchFamily="2" charset="0"/>
                <a:sym typeface="Wingdings" panose="05000000000000000000" pitchFamily="2" charset="2"/>
              </a:rPr>
              <a:t>Index</a:t>
            </a:r>
            <a:endParaRPr lang="es-ES_tradnl" sz="1200" dirty="0">
              <a:solidFill>
                <a:schemeClr val="tx1"/>
              </a:solidFill>
              <a:latin typeface="EYInterstate" panose="02000503020000020004" pitchFamily="2" charset="0"/>
              <a:sym typeface="Wingdings" panose="05000000000000000000" pitchFamily="2" charset="2"/>
            </a:endParaRPr>
          </a:p>
        </p:txBody>
      </p:sp>
      <p:sp>
        <p:nvSpPr>
          <p:cNvPr id="16" name="Rectangle 25">
            <a:extLst>
              <a:ext uri="{FF2B5EF4-FFF2-40B4-BE49-F238E27FC236}">
                <a16:creationId xmlns:a16="http://schemas.microsoft.com/office/drawing/2014/main" id="{234368DB-97CF-43F4-A497-E01E37AEFE4A}"/>
              </a:ext>
            </a:extLst>
          </p:cNvPr>
          <p:cNvSpPr>
            <a:spLocks/>
          </p:cNvSpPr>
          <p:nvPr/>
        </p:nvSpPr>
        <p:spPr>
          <a:xfrm>
            <a:off x="535172" y="829989"/>
            <a:ext cx="11135832" cy="315536"/>
          </a:xfrm>
          <a:prstGeom prst="rect">
            <a:avLst/>
          </a:prstGeom>
          <a:noFill/>
        </p:spPr>
        <p:txBody>
          <a:bodyPr wrap="square" lIns="0" tIns="0" rIns="0" bIns="0" anchor="t" anchorCtr="0">
            <a:spAutoFit/>
          </a:bodyPr>
          <a:lstStyle/>
          <a:p>
            <a:pPr marL="0" marR="0" lvl="0" indent="0" algn="ctr" defTabSz="914400" rtl="0" eaLnBrk="1" fontAlgn="auto" latinLnBrk="0" hangingPunct="1">
              <a:lnSpc>
                <a:spcPct val="110000"/>
              </a:lnSpc>
              <a:spcBef>
                <a:spcPts val="0"/>
              </a:spcBef>
              <a:spcAft>
                <a:spcPts val="0"/>
              </a:spcAft>
              <a:buClrTx/>
              <a:buSzTx/>
              <a:buFontTx/>
              <a:buNone/>
              <a:tabLst/>
              <a:defRPr/>
            </a:pPr>
            <a:r>
              <a:rPr lang="es-ES_tradnl" sz="2000" i="1" dirty="0">
                <a:solidFill>
                  <a:srgbClr val="FFE600"/>
                </a:solidFill>
                <a:latin typeface="EYInterstate"/>
              </a:rPr>
              <a:t>Modelo </a:t>
            </a:r>
            <a:r>
              <a:rPr lang="es-ES_tradnl" sz="2000" i="1" dirty="0" err="1">
                <a:solidFill>
                  <a:srgbClr val="FFE600"/>
                </a:solidFill>
                <a:latin typeface="EYInterstate"/>
              </a:rPr>
              <a:t>Random</a:t>
            </a:r>
            <a:r>
              <a:rPr lang="es-ES_tradnl" sz="2000" i="1" dirty="0">
                <a:solidFill>
                  <a:srgbClr val="FFE600"/>
                </a:solidFill>
                <a:latin typeface="EYInterstate"/>
              </a:rPr>
              <a:t> Forest</a:t>
            </a:r>
            <a:endParaRPr lang="es-ES" sz="2000" i="1" dirty="0">
              <a:solidFill>
                <a:srgbClr val="FFE600"/>
              </a:solidFill>
              <a:latin typeface="EYInterstate"/>
            </a:endParaRPr>
          </a:p>
        </p:txBody>
      </p:sp>
      <p:sp>
        <p:nvSpPr>
          <p:cNvPr id="10" name="Oval 9">
            <a:extLst>
              <a:ext uri="{FF2B5EF4-FFF2-40B4-BE49-F238E27FC236}">
                <a16:creationId xmlns:a16="http://schemas.microsoft.com/office/drawing/2014/main" id="{A5AF0BBB-1ADC-4529-A188-CE5FEFDF30C5}"/>
              </a:ext>
            </a:extLst>
          </p:cNvPr>
          <p:cNvSpPr/>
          <p:nvPr/>
        </p:nvSpPr>
        <p:spPr>
          <a:xfrm>
            <a:off x="5165821" y="1515126"/>
            <a:ext cx="576000" cy="576000"/>
          </a:xfrm>
          <a:prstGeom prst="ellipse">
            <a:avLst/>
          </a:prstGeom>
          <a:solidFill>
            <a:srgbClr val="181717">
              <a:alpha val="89804"/>
            </a:srgbClr>
          </a:solidFill>
          <a:ln w="19050" cap="rnd">
            <a:solidFill>
              <a:srgbClr val="FFE600"/>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1200" tIns="61200" rIns="61200" bIns="61200" numCol="1" spcCol="0" rtlCol="0" fromWordArt="0" anchor="ctr" anchorCtr="0" forceAA="0" compatLnSpc="1">
            <a:prstTxWarp prst="textNoShape">
              <a:avLst/>
            </a:prstTxWarp>
            <a:noAutofit/>
          </a:bodyPr>
          <a:lstStyle/>
          <a:p>
            <a:pPr algn="ctr"/>
            <a:r>
              <a:rPr lang="es-ES_tradnl" sz="4000" dirty="0">
                <a:solidFill>
                  <a:srgbClr val="FFE600"/>
                </a:solidFill>
                <a:latin typeface="EYInterstate" panose="02000503020000020004" pitchFamily="2" charset="0"/>
              </a:rPr>
              <a:t>+</a:t>
            </a:r>
            <a:endParaRPr lang="es-ES" sz="4000" dirty="0">
              <a:solidFill>
                <a:srgbClr val="FFE600"/>
              </a:solidFill>
              <a:latin typeface="EYInterstate" panose="02000503020000020004" pitchFamily="2" charset="0"/>
            </a:endParaRPr>
          </a:p>
        </p:txBody>
      </p:sp>
      <p:sp>
        <p:nvSpPr>
          <p:cNvPr id="20" name="Oval 19">
            <a:extLst>
              <a:ext uri="{FF2B5EF4-FFF2-40B4-BE49-F238E27FC236}">
                <a16:creationId xmlns:a16="http://schemas.microsoft.com/office/drawing/2014/main" id="{500B939E-7460-4643-A68B-952621156AA0}"/>
              </a:ext>
            </a:extLst>
          </p:cNvPr>
          <p:cNvSpPr/>
          <p:nvPr/>
        </p:nvSpPr>
        <p:spPr>
          <a:xfrm>
            <a:off x="9381486" y="1515126"/>
            <a:ext cx="576000" cy="576000"/>
          </a:xfrm>
          <a:prstGeom prst="ellipse">
            <a:avLst/>
          </a:prstGeom>
          <a:solidFill>
            <a:srgbClr val="181717">
              <a:alpha val="89804"/>
            </a:srgbClr>
          </a:solidFill>
          <a:ln w="19050" cap="rnd">
            <a:solidFill>
              <a:srgbClr val="FFE600"/>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1200" tIns="61200" rIns="61200" bIns="61200" numCol="1" spcCol="0" rtlCol="0" fromWordArt="0" anchor="ctr" anchorCtr="0" forceAA="0" compatLnSpc="1">
            <a:prstTxWarp prst="textNoShape">
              <a:avLst/>
            </a:prstTxWarp>
            <a:noAutofit/>
          </a:bodyPr>
          <a:lstStyle/>
          <a:p>
            <a:pPr algn="ctr"/>
            <a:r>
              <a:rPr lang="es-ES_tradnl" sz="4000" dirty="0">
                <a:solidFill>
                  <a:srgbClr val="FFE600"/>
                </a:solidFill>
                <a:latin typeface="EYInterstate" panose="02000503020000020004" pitchFamily="2" charset="0"/>
              </a:rPr>
              <a:t>-</a:t>
            </a:r>
            <a:endParaRPr lang="es-ES" sz="4000" dirty="0">
              <a:solidFill>
                <a:srgbClr val="FFE600"/>
              </a:solidFill>
              <a:latin typeface="EYInterstate" panose="02000503020000020004" pitchFamily="2" charset="0"/>
            </a:endParaRPr>
          </a:p>
        </p:txBody>
      </p:sp>
      <p:grpSp>
        <p:nvGrpSpPr>
          <p:cNvPr id="21" name="Group 20">
            <a:extLst>
              <a:ext uri="{FF2B5EF4-FFF2-40B4-BE49-F238E27FC236}">
                <a16:creationId xmlns:a16="http://schemas.microsoft.com/office/drawing/2014/main" id="{10FCE0E3-267F-4A3E-99EF-C53E3CF38239}"/>
              </a:ext>
            </a:extLst>
          </p:cNvPr>
          <p:cNvGrpSpPr/>
          <p:nvPr/>
        </p:nvGrpSpPr>
        <p:grpSpPr>
          <a:xfrm>
            <a:off x="11537879" y="6256962"/>
            <a:ext cx="501722" cy="467700"/>
            <a:chOff x="7101720" y="656022"/>
            <a:chExt cx="2518529" cy="2377221"/>
          </a:xfrm>
        </p:grpSpPr>
        <p:sp>
          <p:nvSpPr>
            <p:cNvPr id="22" name="object 16">
              <a:extLst>
                <a:ext uri="{FF2B5EF4-FFF2-40B4-BE49-F238E27FC236}">
                  <a16:creationId xmlns:a16="http://schemas.microsoft.com/office/drawing/2014/main" id="{C7D851D8-4EC5-4233-BDB2-579F05311FB9}"/>
                </a:ext>
              </a:extLst>
            </p:cNvPr>
            <p:cNvSpPr/>
            <p:nvPr/>
          </p:nvSpPr>
          <p:spPr>
            <a:xfrm>
              <a:off x="7116290" y="656022"/>
              <a:ext cx="2018209" cy="809100"/>
            </a:xfrm>
            <a:custGeom>
              <a:avLst/>
              <a:gdLst/>
              <a:ahLst/>
              <a:cxnLst/>
              <a:rect l="l" t="t" r="r" b="b"/>
              <a:pathLst>
                <a:path w="784225" h="286384">
                  <a:moveTo>
                    <a:pt x="784021" y="0"/>
                  </a:moveTo>
                  <a:lnTo>
                    <a:pt x="0" y="286156"/>
                  </a:lnTo>
                  <a:lnTo>
                    <a:pt x="784021" y="147650"/>
                  </a:lnTo>
                  <a:lnTo>
                    <a:pt x="784021" y="0"/>
                  </a:lnTo>
                  <a:close/>
                </a:path>
              </a:pathLst>
            </a:custGeom>
            <a:solidFill>
              <a:srgbClr val="FFD400"/>
            </a:solidFill>
          </p:spPr>
          <p:txBody>
            <a:bodyPr wrap="square" lIns="0" tIns="0" rIns="0" bIns="0" rtlCol="0"/>
            <a:lstStyle/>
            <a:p>
              <a:endParaRPr/>
            </a:p>
          </p:txBody>
        </p:sp>
        <p:sp>
          <p:nvSpPr>
            <p:cNvPr id="23" name="object 17">
              <a:extLst>
                <a:ext uri="{FF2B5EF4-FFF2-40B4-BE49-F238E27FC236}">
                  <a16:creationId xmlns:a16="http://schemas.microsoft.com/office/drawing/2014/main" id="{4F4ECBCC-F97F-4D3C-9073-B5EADA38EB9D}"/>
                </a:ext>
              </a:extLst>
            </p:cNvPr>
            <p:cNvSpPr/>
            <p:nvPr/>
          </p:nvSpPr>
          <p:spPr>
            <a:xfrm>
              <a:off x="7101720" y="1800553"/>
              <a:ext cx="2518529" cy="1232690"/>
            </a:xfrm>
            <a:prstGeom prst="rect">
              <a:avLst/>
            </a:prstGeom>
            <a:blipFill>
              <a:blip r:embed="rId6" cstate="print"/>
              <a:stretch>
                <a:fillRect b="-69966"/>
              </a:stretch>
            </a:blipFill>
          </p:spPr>
          <p:txBody>
            <a:bodyPr wrap="square" lIns="0" tIns="0" rIns="0" bIns="0" rtlCol="0"/>
            <a:lstStyle/>
            <a:p>
              <a:endParaRPr/>
            </a:p>
          </p:txBody>
        </p:sp>
      </p:grpSp>
    </p:spTree>
    <p:extLst>
      <p:ext uri="{BB962C8B-B14F-4D97-AF65-F5344CB8AC3E}">
        <p14:creationId xmlns:p14="http://schemas.microsoft.com/office/powerpoint/2010/main" val="13140175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See the source image">
            <a:extLst>
              <a:ext uri="{FF2B5EF4-FFF2-40B4-BE49-F238E27FC236}">
                <a16:creationId xmlns:a16="http://schemas.microsoft.com/office/drawing/2014/main" id="{DB37842D-4A7A-417A-AE55-627651A4A54E}"/>
              </a:ext>
            </a:extLst>
          </p:cNvPr>
          <p:cNvPicPr>
            <a:picLocks noChangeAspect="1" noChangeArrowheads="1"/>
          </p:cNvPicPr>
          <p:nvPr/>
        </p:nvPicPr>
        <p:blipFill>
          <a:blip r:embed="rId2">
            <a:alphaModFix amt="50000"/>
            <a:extLst>
              <a:ext uri="{28A0092B-C50C-407E-A947-70E740481C1C}">
                <a14:useLocalDpi xmlns:a14="http://schemas.microsoft.com/office/drawing/2010/main" val="0"/>
              </a:ext>
            </a:extLst>
          </a:blip>
          <a:srcRect/>
          <a:stretch>
            <a:fillRect/>
          </a:stretch>
        </p:blipFill>
        <p:spPr bwMode="auto">
          <a:xfrm>
            <a:off x="-13548" y="-3674"/>
            <a:ext cx="12205548" cy="6865621"/>
          </a:xfrm>
          <a:prstGeom prst="rect">
            <a:avLst/>
          </a:prstGeom>
          <a:noFill/>
          <a:extLst>
            <a:ext uri="{909E8E84-426E-40DD-AFC4-6F175D3DCCD1}">
              <a14:hiddenFill xmlns:a14="http://schemas.microsoft.com/office/drawing/2010/main">
                <a:solidFill>
                  <a:srgbClr val="FFFFFF"/>
                </a:solidFill>
              </a14:hiddenFill>
            </a:ext>
          </a:extLst>
        </p:spPr>
      </p:pic>
      <p:sp>
        <p:nvSpPr>
          <p:cNvPr id="8" name="Titel 8">
            <a:extLst>
              <a:ext uri="{FF2B5EF4-FFF2-40B4-BE49-F238E27FC236}">
                <a16:creationId xmlns:a16="http://schemas.microsoft.com/office/drawing/2014/main" id="{42434769-5392-4D86-BD76-5C8CAC333A2C}"/>
              </a:ext>
            </a:extLst>
          </p:cNvPr>
          <p:cNvSpPr txBox="1">
            <a:spLocks/>
          </p:cNvSpPr>
          <p:nvPr/>
        </p:nvSpPr>
        <p:spPr>
          <a:xfrm>
            <a:off x="673418" y="294200"/>
            <a:ext cx="10978515" cy="590400"/>
          </a:xfrm>
          <a:prstGeom prst="rect">
            <a:avLst/>
          </a:prstGeom>
        </p:spPr>
        <p:txBody>
          <a:bodyPr vert="horz" lIns="91440" tIns="45720" rIns="91440" bIns="45720" rtlCol="0" anchor="ctr">
            <a:normAutofit fontScale="92500" lnSpcReduction="20000"/>
          </a:bodyPr>
          <a:lstStyle>
            <a:defPPr>
              <a:defRPr lang="es-ES"/>
            </a:defPPr>
            <a:lvl1pPr>
              <a:lnSpc>
                <a:spcPct val="90000"/>
              </a:lnSpc>
              <a:spcBef>
                <a:spcPct val="0"/>
              </a:spcBef>
              <a:buNone/>
              <a:defRPr sz="4400" b="1">
                <a:latin typeface="+mj-lt"/>
                <a:ea typeface="+mj-ea"/>
                <a:cs typeface="+mj-cs"/>
              </a:defRPr>
            </a:lvl1pPr>
          </a:lstStyle>
          <a:p>
            <a:r>
              <a:rPr lang="en-US" dirty="0"/>
              <a:t>Agenda</a:t>
            </a:r>
          </a:p>
        </p:txBody>
      </p:sp>
      <p:cxnSp>
        <p:nvCxnSpPr>
          <p:cNvPr id="9" name="Straight Connector 8">
            <a:extLst>
              <a:ext uri="{FF2B5EF4-FFF2-40B4-BE49-F238E27FC236}">
                <a16:creationId xmlns:a16="http://schemas.microsoft.com/office/drawing/2014/main" id="{892F88FF-5AE0-4004-98F9-FEBEF5809D29}"/>
              </a:ext>
            </a:extLst>
          </p:cNvPr>
          <p:cNvCxnSpPr>
            <a:cxnSpLocks/>
          </p:cNvCxnSpPr>
          <p:nvPr/>
        </p:nvCxnSpPr>
        <p:spPr>
          <a:xfrm>
            <a:off x="714514" y="884600"/>
            <a:ext cx="1617720" cy="0"/>
          </a:xfrm>
          <a:prstGeom prst="line">
            <a:avLst/>
          </a:prstGeom>
          <a:ln w="38100">
            <a:solidFill>
              <a:srgbClr val="FCF604"/>
            </a:solidFill>
          </a:ln>
        </p:spPr>
        <p:style>
          <a:lnRef idx="1">
            <a:schemeClr val="accent1"/>
          </a:lnRef>
          <a:fillRef idx="0">
            <a:schemeClr val="accent1"/>
          </a:fillRef>
          <a:effectRef idx="0">
            <a:schemeClr val="accent1"/>
          </a:effectRef>
          <a:fontRef idx="minor">
            <a:schemeClr val="tx1"/>
          </a:fontRef>
        </p:style>
      </p:cxnSp>
      <p:sp>
        <p:nvSpPr>
          <p:cNvPr id="11" name="Rectangle 16">
            <a:extLst>
              <a:ext uri="{FF2B5EF4-FFF2-40B4-BE49-F238E27FC236}">
                <a16:creationId xmlns:a16="http://schemas.microsoft.com/office/drawing/2014/main" id="{BE820A95-F062-4388-A79B-48F266E805A4}"/>
              </a:ext>
            </a:extLst>
          </p:cNvPr>
          <p:cNvSpPr/>
          <p:nvPr/>
        </p:nvSpPr>
        <p:spPr>
          <a:xfrm>
            <a:off x="3299953" y="1920858"/>
            <a:ext cx="2503205" cy="4937142"/>
          </a:xfrm>
          <a:prstGeom prst="rect">
            <a:avLst/>
          </a:prstGeom>
          <a:solidFill>
            <a:schemeClr val="tx1">
              <a:lumMod val="85000"/>
              <a:lumOff val="15000"/>
              <a:alpha val="60000"/>
            </a:schemeClr>
          </a:solidFill>
          <a:ln w="15875" cap="rnd">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1200" tIns="61200" rIns="61200" bIns="6120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1">
                  <a:lumMod val="50000"/>
                </a:schemeClr>
              </a:solidFill>
              <a:effectLst/>
              <a:uLnTx/>
              <a:uFillTx/>
              <a:latin typeface="EYInterstate" panose="02000503020000020004" pitchFamily="2" charset="0"/>
              <a:ea typeface="+mn-ea"/>
              <a:cs typeface="+mn-cs"/>
            </a:endParaRPr>
          </a:p>
        </p:txBody>
      </p:sp>
      <p:sp>
        <p:nvSpPr>
          <p:cNvPr id="12" name="Rectangle 16">
            <a:extLst>
              <a:ext uri="{FF2B5EF4-FFF2-40B4-BE49-F238E27FC236}">
                <a16:creationId xmlns:a16="http://schemas.microsoft.com/office/drawing/2014/main" id="{069E4ECC-4B02-4736-82ED-7F2CFDE2C8EC}"/>
              </a:ext>
            </a:extLst>
          </p:cNvPr>
          <p:cNvSpPr/>
          <p:nvPr/>
        </p:nvSpPr>
        <p:spPr>
          <a:xfrm>
            <a:off x="6098073" y="1920858"/>
            <a:ext cx="2503205" cy="4937142"/>
          </a:xfrm>
          <a:prstGeom prst="rect">
            <a:avLst/>
          </a:prstGeom>
          <a:solidFill>
            <a:srgbClr val="262626">
              <a:alpha val="85098"/>
            </a:srgbClr>
          </a:solidFill>
          <a:ln w="15875" cap="rnd">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1200" tIns="61200" rIns="61200" bIns="61200" numCol="1" spcCol="0" rtlCol="0" fromWordArt="0" anchor="t" anchorCtr="0" forceAA="0" compatLnSpc="1">
            <a:prstTxWarp prst="textNoShape">
              <a:avLst/>
            </a:prstTxWarp>
            <a:noAutofit/>
          </a:bodyPr>
          <a:lstStyle/>
          <a:p>
            <a:endParaRPr lang="en-US" sz="1000" dirty="0">
              <a:solidFill>
                <a:schemeClr val="tx1">
                  <a:lumMod val="50000"/>
                </a:schemeClr>
              </a:solidFill>
              <a:latin typeface="EYInterstate" panose="02000503020000020004" pitchFamily="2" charset="0"/>
            </a:endParaRPr>
          </a:p>
        </p:txBody>
      </p:sp>
      <p:sp>
        <p:nvSpPr>
          <p:cNvPr id="13" name="Rectangle 16">
            <a:extLst>
              <a:ext uri="{FF2B5EF4-FFF2-40B4-BE49-F238E27FC236}">
                <a16:creationId xmlns:a16="http://schemas.microsoft.com/office/drawing/2014/main" id="{D78DF02B-BDC7-43AA-90A7-9181AFACBB99}"/>
              </a:ext>
            </a:extLst>
          </p:cNvPr>
          <p:cNvSpPr/>
          <p:nvPr/>
        </p:nvSpPr>
        <p:spPr>
          <a:xfrm>
            <a:off x="498849" y="1920858"/>
            <a:ext cx="2503205" cy="4937142"/>
          </a:xfrm>
          <a:prstGeom prst="rect">
            <a:avLst/>
          </a:prstGeom>
          <a:solidFill>
            <a:schemeClr val="tx1">
              <a:lumMod val="85000"/>
              <a:lumOff val="15000"/>
              <a:alpha val="60000"/>
            </a:schemeClr>
          </a:solidFill>
          <a:ln w="15875" cap="rnd">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1200" tIns="61200" rIns="61200" bIns="61200" numCol="1" spcCol="0" rtlCol="0" fromWordArt="0" anchor="t" anchorCtr="0" forceAA="0" compatLnSpc="1">
            <a:prstTxWarp prst="textNoShape">
              <a:avLst/>
            </a:prstTxWarp>
            <a:noAutofit/>
          </a:bodyPr>
          <a:lstStyle/>
          <a:p>
            <a:endParaRPr lang="en-US" sz="1000" dirty="0">
              <a:solidFill>
                <a:schemeClr val="tx1">
                  <a:lumMod val="50000"/>
                </a:schemeClr>
              </a:solidFill>
              <a:latin typeface="EYInterstate" panose="02000503020000020004" pitchFamily="2" charset="0"/>
            </a:endParaRPr>
          </a:p>
        </p:txBody>
      </p:sp>
      <p:sp>
        <p:nvSpPr>
          <p:cNvPr id="14" name="Textfeld 4">
            <a:extLst>
              <a:ext uri="{FF2B5EF4-FFF2-40B4-BE49-F238E27FC236}">
                <a16:creationId xmlns:a16="http://schemas.microsoft.com/office/drawing/2014/main" id="{9194B14F-EB6D-485A-ABC7-46A8A20FD06C}"/>
              </a:ext>
            </a:extLst>
          </p:cNvPr>
          <p:cNvSpPr txBox="1"/>
          <p:nvPr/>
        </p:nvSpPr>
        <p:spPr bwMode="gray">
          <a:xfrm>
            <a:off x="3653610" y="2052715"/>
            <a:ext cx="763029" cy="147732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600" b="0" i="0" u="none" strike="noStrike" kern="0" cap="none" spc="0" normalizeH="0" baseline="0" noProof="0" dirty="0">
                <a:ln w="12700">
                  <a:noFill/>
                </a:ln>
                <a:solidFill>
                  <a:prstClr val="white">
                    <a:alpha val="70000"/>
                  </a:prstClr>
                </a:solidFill>
                <a:effectLst/>
                <a:uLnTx/>
                <a:uFillTx/>
                <a:latin typeface="EYInterstate Light"/>
                <a:ea typeface="+mn-ea"/>
                <a:cs typeface="+mn-cs"/>
              </a:rPr>
              <a:t>2</a:t>
            </a:r>
          </a:p>
        </p:txBody>
      </p:sp>
      <p:sp>
        <p:nvSpPr>
          <p:cNvPr id="15" name="Textfeld 4">
            <a:extLst>
              <a:ext uri="{FF2B5EF4-FFF2-40B4-BE49-F238E27FC236}">
                <a16:creationId xmlns:a16="http://schemas.microsoft.com/office/drawing/2014/main" id="{4ABDBE3C-76DA-4FC2-91E0-A28BDA73D8C2}"/>
              </a:ext>
            </a:extLst>
          </p:cNvPr>
          <p:cNvSpPr txBox="1"/>
          <p:nvPr/>
        </p:nvSpPr>
        <p:spPr bwMode="gray">
          <a:xfrm>
            <a:off x="6519525" y="2052715"/>
            <a:ext cx="763029" cy="147732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600" b="0" i="0" u="none" strike="noStrike" kern="0" cap="none" spc="0" normalizeH="0" baseline="0" noProof="0" dirty="0">
                <a:ln w="12700">
                  <a:noFill/>
                </a:ln>
                <a:solidFill>
                  <a:prstClr val="white">
                    <a:alpha val="70000"/>
                  </a:prstClr>
                </a:solidFill>
                <a:effectLst/>
                <a:uLnTx/>
                <a:uFillTx/>
                <a:latin typeface="EYInterstate Light"/>
                <a:ea typeface="+mn-ea"/>
                <a:cs typeface="+mn-cs"/>
              </a:rPr>
              <a:t>3</a:t>
            </a:r>
          </a:p>
        </p:txBody>
      </p:sp>
      <p:sp>
        <p:nvSpPr>
          <p:cNvPr id="16" name="Textfeld 4">
            <a:extLst>
              <a:ext uri="{FF2B5EF4-FFF2-40B4-BE49-F238E27FC236}">
                <a16:creationId xmlns:a16="http://schemas.microsoft.com/office/drawing/2014/main" id="{C61A20B8-DABD-4DE0-9C63-E6E0343D8A7F}"/>
              </a:ext>
            </a:extLst>
          </p:cNvPr>
          <p:cNvSpPr txBox="1"/>
          <p:nvPr/>
        </p:nvSpPr>
        <p:spPr bwMode="gray">
          <a:xfrm>
            <a:off x="749887" y="2052715"/>
            <a:ext cx="606626" cy="147732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600" b="0" i="0" u="none" strike="noStrike" kern="0" cap="none" spc="0" normalizeH="0" baseline="0" noProof="0" dirty="0">
                <a:ln w="12700">
                  <a:noFill/>
                </a:ln>
                <a:solidFill>
                  <a:prstClr val="white">
                    <a:alpha val="70000"/>
                  </a:prstClr>
                </a:solidFill>
                <a:effectLst/>
                <a:uLnTx/>
                <a:uFillTx/>
                <a:latin typeface="EYInterstate Light"/>
                <a:ea typeface="+mn-ea"/>
                <a:cs typeface="+mn-cs"/>
              </a:rPr>
              <a:t>1</a:t>
            </a:r>
            <a:endParaRPr kumimoji="0" lang="en-US" sz="8000" b="0" i="0" u="none" strike="noStrike" kern="0" cap="none" spc="0" normalizeH="0" baseline="0" noProof="0" dirty="0">
              <a:ln w="12700">
                <a:noFill/>
              </a:ln>
              <a:solidFill>
                <a:prstClr val="white">
                  <a:alpha val="70000"/>
                </a:prstClr>
              </a:solidFill>
              <a:effectLst/>
              <a:uLnTx/>
              <a:uFillTx/>
              <a:latin typeface="EYInterstate Light"/>
              <a:ea typeface="+mn-ea"/>
              <a:cs typeface="+mn-cs"/>
            </a:endParaRPr>
          </a:p>
        </p:txBody>
      </p:sp>
      <p:sp>
        <p:nvSpPr>
          <p:cNvPr id="17" name="Rectangle 25">
            <a:extLst>
              <a:ext uri="{FF2B5EF4-FFF2-40B4-BE49-F238E27FC236}">
                <a16:creationId xmlns:a16="http://schemas.microsoft.com/office/drawing/2014/main" id="{247A2BC3-B3FC-4822-B443-19FC609F37E3}"/>
              </a:ext>
            </a:extLst>
          </p:cNvPr>
          <p:cNvSpPr>
            <a:spLocks/>
          </p:cNvSpPr>
          <p:nvPr/>
        </p:nvSpPr>
        <p:spPr>
          <a:xfrm>
            <a:off x="883861" y="3652239"/>
            <a:ext cx="1822620" cy="527901"/>
          </a:xfrm>
          <a:prstGeom prst="rect">
            <a:avLst/>
          </a:prstGeom>
          <a:noFill/>
        </p:spPr>
        <p:txBody>
          <a:bodyPr wrap="square" lIns="0" tIns="0" rIns="0" bIns="0" anchor="t" anchorCtr="0">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s-ES" sz="2000" b="1" i="0" u="none" strike="noStrike" kern="1200" cap="none" spc="0" normalizeH="0" baseline="0" noProof="0" dirty="0">
                <a:ln>
                  <a:noFill/>
                </a:ln>
                <a:solidFill>
                  <a:srgbClr val="FFE600"/>
                </a:solidFill>
                <a:effectLst/>
                <a:uLnTx/>
                <a:uFillTx/>
                <a:latin typeface="EYInterstate"/>
                <a:ea typeface="+mn-ea"/>
                <a:cs typeface="+mn-cs"/>
              </a:rPr>
              <a:t>Introducción</a:t>
            </a:r>
            <a:endParaRPr kumimoji="0" lang="es-ES" sz="1600" b="0" i="0" u="none" strike="noStrike" kern="1200" cap="none" spc="0" normalizeH="0" baseline="0" noProof="0" dirty="0">
              <a:ln>
                <a:noFill/>
              </a:ln>
              <a:solidFill>
                <a:prstClr val="white"/>
              </a:solidFill>
              <a:effectLst/>
              <a:uLnTx/>
              <a:uFillTx/>
              <a:latin typeface="EYInterstate Light"/>
              <a:ea typeface="+mn-ea"/>
              <a:cs typeface="+mn-cs"/>
            </a:endParaRPr>
          </a:p>
          <a:p>
            <a:pPr marL="0" marR="0" lvl="0" indent="0" algn="l" defTabSz="914400" rtl="0" eaLnBrk="1" fontAlgn="auto" latinLnBrk="0" hangingPunct="1">
              <a:lnSpc>
                <a:spcPct val="110000"/>
              </a:lnSpc>
              <a:spcBef>
                <a:spcPts val="0"/>
              </a:spcBef>
              <a:spcAft>
                <a:spcPts val="0"/>
              </a:spcAft>
              <a:buClrTx/>
              <a:buSzTx/>
              <a:buFontTx/>
              <a:buNone/>
              <a:tabLst/>
              <a:defRPr/>
            </a:pPr>
            <a:endParaRPr kumimoji="0" lang="es-ES" sz="1200" b="0" i="0" u="none" strike="noStrike" kern="1200" cap="none" spc="0" normalizeH="0" baseline="0" noProof="0" dirty="0">
              <a:ln>
                <a:noFill/>
              </a:ln>
              <a:solidFill>
                <a:prstClr val="white"/>
              </a:solidFill>
              <a:effectLst/>
              <a:uLnTx/>
              <a:uFillTx/>
              <a:latin typeface="EYInterstate Light"/>
              <a:ea typeface="+mn-ea"/>
              <a:cs typeface="+mn-cs"/>
            </a:endParaRPr>
          </a:p>
        </p:txBody>
      </p:sp>
      <p:sp>
        <p:nvSpPr>
          <p:cNvPr id="18" name="Rectangle 25">
            <a:extLst>
              <a:ext uri="{FF2B5EF4-FFF2-40B4-BE49-F238E27FC236}">
                <a16:creationId xmlns:a16="http://schemas.microsoft.com/office/drawing/2014/main" id="{EA57CDEB-A4F1-4FB1-89F5-5BADFE5D8788}"/>
              </a:ext>
            </a:extLst>
          </p:cNvPr>
          <p:cNvSpPr>
            <a:spLocks/>
          </p:cNvSpPr>
          <p:nvPr/>
        </p:nvSpPr>
        <p:spPr>
          <a:xfrm>
            <a:off x="3623182" y="3652239"/>
            <a:ext cx="1932432" cy="866456"/>
          </a:xfrm>
          <a:prstGeom prst="rect">
            <a:avLst/>
          </a:prstGeom>
          <a:noFill/>
        </p:spPr>
        <p:txBody>
          <a:bodyPr wrap="square" lIns="0" tIns="0" rIns="0" bIns="0" anchor="t" anchorCtr="0">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lang="es-ES" sz="2000" b="1" dirty="0">
                <a:solidFill>
                  <a:srgbClr val="FFE600"/>
                </a:solidFill>
                <a:latin typeface="EYInterstate"/>
              </a:rPr>
              <a:t>Estudio de Datos y Modelo</a:t>
            </a:r>
          </a:p>
          <a:p>
            <a:pPr marL="0" marR="0" lvl="0" indent="0" algn="l" defTabSz="914400" rtl="0" eaLnBrk="1" fontAlgn="auto" latinLnBrk="0" hangingPunct="1">
              <a:lnSpc>
                <a:spcPct val="110000"/>
              </a:lnSpc>
              <a:spcBef>
                <a:spcPts val="0"/>
              </a:spcBef>
              <a:spcAft>
                <a:spcPts val="0"/>
              </a:spcAft>
              <a:buClrTx/>
              <a:buSzTx/>
              <a:buFontTx/>
              <a:buNone/>
              <a:tabLst/>
              <a:defRPr/>
            </a:pPr>
            <a:endParaRPr kumimoji="0" lang="es-ES" sz="1200" b="0" i="0" u="none" strike="noStrike" kern="1200" cap="none" spc="0" normalizeH="0" baseline="0" noProof="0" dirty="0">
              <a:ln>
                <a:noFill/>
              </a:ln>
              <a:solidFill>
                <a:prstClr val="white"/>
              </a:solidFill>
              <a:effectLst/>
              <a:uLnTx/>
              <a:uFillTx/>
              <a:latin typeface="EYInterstate Light"/>
              <a:ea typeface="+mn-ea"/>
              <a:cs typeface="+mn-cs"/>
            </a:endParaRPr>
          </a:p>
        </p:txBody>
      </p:sp>
      <p:sp>
        <p:nvSpPr>
          <p:cNvPr id="19" name="Rectangle 25">
            <a:extLst>
              <a:ext uri="{FF2B5EF4-FFF2-40B4-BE49-F238E27FC236}">
                <a16:creationId xmlns:a16="http://schemas.microsoft.com/office/drawing/2014/main" id="{75CF3A2A-D467-47B7-835B-E44233823F31}"/>
              </a:ext>
            </a:extLst>
          </p:cNvPr>
          <p:cNvSpPr>
            <a:spLocks/>
          </p:cNvSpPr>
          <p:nvPr/>
        </p:nvSpPr>
        <p:spPr>
          <a:xfrm>
            <a:off x="6483084" y="3652239"/>
            <a:ext cx="1967551" cy="866456"/>
          </a:xfrm>
          <a:prstGeom prst="rect">
            <a:avLst/>
          </a:prstGeom>
          <a:noFill/>
        </p:spPr>
        <p:txBody>
          <a:bodyPr wrap="square" lIns="0" tIns="0" rIns="0" bIns="0" anchor="t" anchorCtr="0">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s-ES" sz="2000" b="1" i="0" u="none" strike="noStrike" kern="1200" cap="none" spc="0" normalizeH="0" baseline="0" noProof="0" dirty="0">
                <a:ln>
                  <a:noFill/>
                </a:ln>
                <a:solidFill>
                  <a:srgbClr val="FFE600"/>
                </a:solidFill>
                <a:effectLst/>
                <a:uLnTx/>
                <a:uFillTx/>
                <a:latin typeface="EYInterstate"/>
                <a:ea typeface="+mn-ea"/>
                <a:cs typeface="+mn-cs"/>
              </a:rPr>
              <a:t>Visualización de Datos</a:t>
            </a:r>
            <a:endParaRPr kumimoji="0" lang="es-ES" sz="1600" b="0" i="0" u="none" strike="noStrike" kern="1200" cap="none" spc="0" normalizeH="0" baseline="0" noProof="0" dirty="0">
              <a:ln>
                <a:noFill/>
              </a:ln>
              <a:solidFill>
                <a:prstClr val="white"/>
              </a:solidFill>
              <a:effectLst/>
              <a:uLnTx/>
              <a:uFillTx/>
              <a:latin typeface="EYInterstate Light"/>
              <a:ea typeface="+mn-ea"/>
              <a:cs typeface="+mn-cs"/>
            </a:endParaRPr>
          </a:p>
          <a:p>
            <a:pPr marL="0" marR="0" lvl="0" indent="0" algn="l" defTabSz="914400" rtl="0" eaLnBrk="1" fontAlgn="auto" latinLnBrk="0" hangingPunct="1">
              <a:lnSpc>
                <a:spcPct val="110000"/>
              </a:lnSpc>
              <a:spcBef>
                <a:spcPts val="0"/>
              </a:spcBef>
              <a:spcAft>
                <a:spcPts val="0"/>
              </a:spcAft>
              <a:buClrTx/>
              <a:buSzTx/>
              <a:buFontTx/>
              <a:buNone/>
              <a:tabLst/>
              <a:defRPr/>
            </a:pPr>
            <a:endParaRPr kumimoji="0" lang="es-ES" sz="1200" b="0" i="0" u="none" strike="noStrike" kern="1200" cap="none" spc="0" normalizeH="0" baseline="0" noProof="0" dirty="0">
              <a:ln>
                <a:noFill/>
              </a:ln>
              <a:solidFill>
                <a:prstClr val="white"/>
              </a:solidFill>
              <a:effectLst/>
              <a:uLnTx/>
              <a:uFillTx/>
              <a:latin typeface="EYInterstate Light"/>
              <a:ea typeface="+mn-ea"/>
              <a:cs typeface="+mn-cs"/>
            </a:endParaRPr>
          </a:p>
        </p:txBody>
      </p:sp>
      <p:grpSp>
        <p:nvGrpSpPr>
          <p:cNvPr id="20" name="Group 19">
            <a:extLst>
              <a:ext uri="{FF2B5EF4-FFF2-40B4-BE49-F238E27FC236}">
                <a16:creationId xmlns:a16="http://schemas.microsoft.com/office/drawing/2014/main" id="{2CE49DD9-4EDE-4143-9621-EBC49580BAEE}"/>
              </a:ext>
            </a:extLst>
          </p:cNvPr>
          <p:cNvGrpSpPr/>
          <p:nvPr/>
        </p:nvGrpSpPr>
        <p:grpSpPr>
          <a:xfrm>
            <a:off x="11537879" y="6256962"/>
            <a:ext cx="501722" cy="467700"/>
            <a:chOff x="7101720" y="656022"/>
            <a:chExt cx="2518529" cy="2377221"/>
          </a:xfrm>
        </p:grpSpPr>
        <p:sp>
          <p:nvSpPr>
            <p:cNvPr id="21" name="object 16">
              <a:extLst>
                <a:ext uri="{FF2B5EF4-FFF2-40B4-BE49-F238E27FC236}">
                  <a16:creationId xmlns:a16="http://schemas.microsoft.com/office/drawing/2014/main" id="{29A12E78-FB47-482F-80E0-D6B92807EF76}"/>
                </a:ext>
              </a:extLst>
            </p:cNvPr>
            <p:cNvSpPr/>
            <p:nvPr/>
          </p:nvSpPr>
          <p:spPr>
            <a:xfrm>
              <a:off x="7116290" y="656022"/>
              <a:ext cx="2018209" cy="809100"/>
            </a:xfrm>
            <a:custGeom>
              <a:avLst/>
              <a:gdLst/>
              <a:ahLst/>
              <a:cxnLst/>
              <a:rect l="l" t="t" r="r" b="b"/>
              <a:pathLst>
                <a:path w="784225" h="286384">
                  <a:moveTo>
                    <a:pt x="784021" y="0"/>
                  </a:moveTo>
                  <a:lnTo>
                    <a:pt x="0" y="286156"/>
                  </a:lnTo>
                  <a:lnTo>
                    <a:pt x="784021" y="147650"/>
                  </a:lnTo>
                  <a:lnTo>
                    <a:pt x="784021" y="0"/>
                  </a:lnTo>
                  <a:close/>
                </a:path>
              </a:pathLst>
            </a:custGeom>
            <a:solidFill>
              <a:srgbClr val="FFD400"/>
            </a:solidFill>
          </p:spPr>
          <p:txBody>
            <a:bodyPr wrap="square" lIns="0" tIns="0" rIns="0" bIns="0" rtlCol="0"/>
            <a:lstStyle/>
            <a:p>
              <a:endParaRPr/>
            </a:p>
          </p:txBody>
        </p:sp>
        <p:sp>
          <p:nvSpPr>
            <p:cNvPr id="22" name="object 17">
              <a:extLst>
                <a:ext uri="{FF2B5EF4-FFF2-40B4-BE49-F238E27FC236}">
                  <a16:creationId xmlns:a16="http://schemas.microsoft.com/office/drawing/2014/main" id="{26812F30-9D7F-4B5D-B57C-1C5E0876FC04}"/>
                </a:ext>
              </a:extLst>
            </p:cNvPr>
            <p:cNvSpPr/>
            <p:nvPr/>
          </p:nvSpPr>
          <p:spPr>
            <a:xfrm>
              <a:off x="7101720" y="1800553"/>
              <a:ext cx="2518529" cy="1232690"/>
            </a:xfrm>
            <a:prstGeom prst="rect">
              <a:avLst/>
            </a:prstGeom>
            <a:blipFill>
              <a:blip r:embed="rId3" cstate="print"/>
              <a:stretch>
                <a:fillRect b="-69966"/>
              </a:stretch>
            </a:blipFill>
          </p:spPr>
          <p:txBody>
            <a:bodyPr wrap="square" lIns="0" tIns="0" rIns="0" bIns="0" rtlCol="0"/>
            <a:lstStyle/>
            <a:p>
              <a:endParaRPr/>
            </a:p>
          </p:txBody>
        </p:sp>
      </p:grpSp>
      <p:sp>
        <p:nvSpPr>
          <p:cNvPr id="23" name="Rectangle 16">
            <a:extLst>
              <a:ext uri="{FF2B5EF4-FFF2-40B4-BE49-F238E27FC236}">
                <a16:creationId xmlns:a16="http://schemas.microsoft.com/office/drawing/2014/main" id="{A9B53497-8654-4765-BA7F-56326849F6BE}"/>
              </a:ext>
            </a:extLst>
          </p:cNvPr>
          <p:cNvSpPr/>
          <p:nvPr/>
        </p:nvSpPr>
        <p:spPr>
          <a:xfrm>
            <a:off x="8858050" y="1919576"/>
            <a:ext cx="2503205" cy="4937142"/>
          </a:xfrm>
          <a:prstGeom prst="rect">
            <a:avLst/>
          </a:prstGeom>
          <a:solidFill>
            <a:schemeClr val="tx1">
              <a:lumMod val="85000"/>
              <a:lumOff val="15000"/>
              <a:alpha val="60000"/>
            </a:schemeClr>
          </a:solidFill>
          <a:ln w="15875" cap="rnd">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1200" tIns="61200" rIns="61200" bIns="6120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1">
                  <a:lumMod val="50000"/>
                </a:schemeClr>
              </a:solidFill>
              <a:effectLst/>
              <a:uLnTx/>
              <a:uFillTx/>
              <a:latin typeface="EYInterstate" panose="02000503020000020004" pitchFamily="2" charset="0"/>
              <a:ea typeface="+mn-ea"/>
              <a:cs typeface="+mn-cs"/>
            </a:endParaRPr>
          </a:p>
        </p:txBody>
      </p:sp>
      <p:sp>
        <p:nvSpPr>
          <p:cNvPr id="24" name="Textfeld 4">
            <a:extLst>
              <a:ext uri="{FF2B5EF4-FFF2-40B4-BE49-F238E27FC236}">
                <a16:creationId xmlns:a16="http://schemas.microsoft.com/office/drawing/2014/main" id="{548D1EAE-2C88-4B1F-915D-2D5670F0F0BB}"/>
              </a:ext>
            </a:extLst>
          </p:cNvPr>
          <p:cNvSpPr txBox="1"/>
          <p:nvPr/>
        </p:nvSpPr>
        <p:spPr bwMode="gray">
          <a:xfrm>
            <a:off x="9279502" y="2051433"/>
            <a:ext cx="763029" cy="147732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600" b="0" i="0" u="none" strike="noStrike" kern="0" cap="none" spc="0" normalizeH="0" baseline="0" noProof="0" dirty="0">
                <a:ln w="12700">
                  <a:noFill/>
                </a:ln>
                <a:solidFill>
                  <a:prstClr val="white">
                    <a:alpha val="70000"/>
                  </a:prstClr>
                </a:solidFill>
                <a:effectLst/>
                <a:uLnTx/>
                <a:uFillTx/>
                <a:latin typeface="EYInterstate Light"/>
                <a:ea typeface="+mn-ea"/>
                <a:cs typeface="+mn-cs"/>
              </a:rPr>
              <a:t>4</a:t>
            </a:r>
          </a:p>
        </p:txBody>
      </p:sp>
      <p:sp>
        <p:nvSpPr>
          <p:cNvPr id="25" name="Rectangle 25">
            <a:extLst>
              <a:ext uri="{FF2B5EF4-FFF2-40B4-BE49-F238E27FC236}">
                <a16:creationId xmlns:a16="http://schemas.microsoft.com/office/drawing/2014/main" id="{F067BC78-5203-463A-A5C4-19ED3C5BAEE2}"/>
              </a:ext>
            </a:extLst>
          </p:cNvPr>
          <p:cNvSpPr>
            <a:spLocks/>
          </p:cNvSpPr>
          <p:nvPr/>
        </p:nvSpPr>
        <p:spPr>
          <a:xfrm>
            <a:off x="9131221" y="3631667"/>
            <a:ext cx="2176918" cy="527901"/>
          </a:xfrm>
          <a:prstGeom prst="rect">
            <a:avLst/>
          </a:prstGeom>
          <a:noFill/>
        </p:spPr>
        <p:txBody>
          <a:bodyPr wrap="square" lIns="0" tIns="0" rIns="0" bIns="0" anchor="t" anchorCtr="0">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lang="es-ES" sz="2000" b="1" dirty="0">
                <a:solidFill>
                  <a:srgbClr val="FFE600"/>
                </a:solidFill>
                <a:latin typeface="EYInterstate"/>
              </a:rPr>
              <a:t>Conclusiones</a:t>
            </a:r>
            <a:endParaRPr kumimoji="0" lang="es-ES" sz="1600" b="0" i="0" u="none" strike="noStrike" kern="1200" cap="none" spc="0" normalizeH="0" baseline="0" noProof="0" dirty="0">
              <a:ln>
                <a:noFill/>
              </a:ln>
              <a:solidFill>
                <a:prstClr val="white"/>
              </a:solidFill>
              <a:effectLst/>
              <a:uLnTx/>
              <a:uFillTx/>
              <a:latin typeface="EYInterstate Light"/>
              <a:ea typeface="+mn-ea"/>
              <a:cs typeface="+mn-cs"/>
            </a:endParaRPr>
          </a:p>
          <a:p>
            <a:pPr marL="0" marR="0" lvl="0" indent="0" algn="l" defTabSz="914400" rtl="0" eaLnBrk="1" fontAlgn="auto" latinLnBrk="0" hangingPunct="1">
              <a:lnSpc>
                <a:spcPct val="110000"/>
              </a:lnSpc>
              <a:spcBef>
                <a:spcPts val="0"/>
              </a:spcBef>
              <a:spcAft>
                <a:spcPts val="0"/>
              </a:spcAft>
              <a:buClrTx/>
              <a:buSzTx/>
              <a:buFontTx/>
              <a:buNone/>
              <a:tabLst/>
              <a:defRPr/>
            </a:pPr>
            <a:endParaRPr kumimoji="0" lang="es-ES" sz="1200" b="0" i="0" u="none" strike="noStrike" kern="1200" cap="none" spc="0" normalizeH="0" baseline="0" noProof="0" dirty="0">
              <a:ln>
                <a:noFill/>
              </a:ln>
              <a:solidFill>
                <a:prstClr val="white"/>
              </a:solidFill>
              <a:effectLst/>
              <a:uLnTx/>
              <a:uFillTx/>
              <a:latin typeface="EYInterstate Light"/>
              <a:ea typeface="+mn-ea"/>
              <a:cs typeface="+mn-cs"/>
            </a:endParaRPr>
          </a:p>
        </p:txBody>
      </p:sp>
    </p:spTree>
    <p:extLst>
      <p:ext uri="{BB962C8B-B14F-4D97-AF65-F5344CB8AC3E}">
        <p14:creationId xmlns:p14="http://schemas.microsoft.com/office/powerpoint/2010/main" val="25471541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See the source image">
            <a:extLst>
              <a:ext uri="{FF2B5EF4-FFF2-40B4-BE49-F238E27FC236}">
                <a16:creationId xmlns:a16="http://schemas.microsoft.com/office/drawing/2014/main" id="{5A37A321-7858-4304-ACF4-56D65A0E0BE2}"/>
              </a:ext>
            </a:extLst>
          </p:cNvPr>
          <p:cNvPicPr>
            <a:picLocks noChangeAspect="1" noChangeArrowheads="1"/>
          </p:cNvPicPr>
          <p:nvPr/>
        </p:nvPicPr>
        <p:blipFill rotWithShape="1">
          <a:blip r:embed="rId3">
            <a:alphaModFix/>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t="69762" b="11287"/>
          <a:stretch/>
        </p:blipFill>
        <p:spPr bwMode="auto">
          <a:xfrm>
            <a:off x="0" y="0"/>
            <a:ext cx="12192000" cy="132907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16">
            <a:extLst>
              <a:ext uri="{FF2B5EF4-FFF2-40B4-BE49-F238E27FC236}">
                <a16:creationId xmlns:a16="http://schemas.microsoft.com/office/drawing/2014/main" id="{8D753FC9-03DD-4B05-8C9E-9C74B798D030}"/>
              </a:ext>
            </a:extLst>
          </p:cNvPr>
          <p:cNvSpPr/>
          <p:nvPr/>
        </p:nvSpPr>
        <p:spPr>
          <a:xfrm>
            <a:off x="-1" y="0"/>
            <a:ext cx="12191999" cy="1329070"/>
          </a:xfrm>
          <a:prstGeom prst="rect">
            <a:avLst/>
          </a:prstGeom>
          <a:solidFill>
            <a:srgbClr val="181717">
              <a:alpha val="50196"/>
            </a:srgbClr>
          </a:solidFill>
          <a:ln w="15875" cap="rnd">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1200" tIns="61200" rIns="61200" bIns="61200" numCol="1" spcCol="0" rtlCol="0" fromWordArt="0" anchor="t" anchorCtr="0" forceAA="0" compatLnSpc="1">
            <a:prstTxWarp prst="textNoShape">
              <a:avLst/>
            </a:prstTxWarp>
            <a:noAutofit/>
          </a:bodyPr>
          <a:lstStyle/>
          <a:p>
            <a:endParaRPr lang="en-US" sz="1000" dirty="0">
              <a:solidFill>
                <a:schemeClr val="tx1">
                  <a:lumMod val="50000"/>
                </a:schemeClr>
              </a:solidFill>
              <a:latin typeface="EYInterstate" panose="02000503020000020004" pitchFamily="2" charset="0"/>
            </a:endParaRPr>
          </a:p>
        </p:txBody>
      </p:sp>
      <p:sp>
        <p:nvSpPr>
          <p:cNvPr id="13" name="Rectangle 16">
            <a:extLst>
              <a:ext uri="{FF2B5EF4-FFF2-40B4-BE49-F238E27FC236}">
                <a16:creationId xmlns:a16="http://schemas.microsoft.com/office/drawing/2014/main" id="{A64020C9-170A-47E0-BCE6-307F8396DBC2}"/>
              </a:ext>
            </a:extLst>
          </p:cNvPr>
          <p:cNvSpPr/>
          <p:nvPr/>
        </p:nvSpPr>
        <p:spPr>
          <a:xfrm>
            <a:off x="520992" y="340277"/>
            <a:ext cx="11142922" cy="871835"/>
          </a:xfrm>
          <a:prstGeom prst="rect">
            <a:avLst/>
          </a:prstGeom>
          <a:solidFill>
            <a:srgbClr val="181717">
              <a:alpha val="60000"/>
            </a:srgbClr>
          </a:solidFill>
          <a:ln w="15875" cap="rnd">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1200" tIns="61200" rIns="61200" bIns="61200" numCol="1" spcCol="0" rtlCol="0" fromWordArt="0" anchor="t" anchorCtr="0" forceAA="0" compatLnSpc="1">
            <a:prstTxWarp prst="textNoShape">
              <a:avLst/>
            </a:prstTxWarp>
            <a:noAutofit/>
          </a:bodyPr>
          <a:lstStyle/>
          <a:p>
            <a:endParaRPr lang="en-US" sz="1000" dirty="0">
              <a:solidFill>
                <a:schemeClr val="tx1">
                  <a:lumMod val="50000"/>
                </a:schemeClr>
              </a:solidFill>
              <a:latin typeface="EYInterstate" panose="02000503020000020004" pitchFamily="2" charset="0"/>
            </a:endParaRPr>
          </a:p>
        </p:txBody>
      </p:sp>
      <p:sp>
        <p:nvSpPr>
          <p:cNvPr id="12" name="Rectangle 25">
            <a:extLst>
              <a:ext uri="{FF2B5EF4-FFF2-40B4-BE49-F238E27FC236}">
                <a16:creationId xmlns:a16="http://schemas.microsoft.com/office/drawing/2014/main" id="{F8437A2E-EABC-41F2-BE25-3976F4E299D5}"/>
              </a:ext>
            </a:extLst>
          </p:cNvPr>
          <p:cNvSpPr>
            <a:spLocks/>
          </p:cNvSpPr>
          <p:nvPr/>
        </p:nvSpPr>
        <p:spPr>
          <a:xfrm>
            <a:off x="528082" y="513304"/>
            <a:ext cx="11135832" cy="441724"/>
          </a:xfrm>
          <a:prstGeom prst="rect">
            <a:avLst/>
          </a:prstGeom>
          <a:noFill/>
        </p:spPr>
        <p:txBody>
          <a:bodyPr wrap="square" lIns="0" tIns="0" rIns="0" bIns="0" anchor="t" anchorCtr="0">
            <a:spAutoFit/>
          </a:bodyPr>
          <a:lstStyle/>
          <a:p>
            <a:pPr marL="0" marR="0" lvl="0" indent="0" algn="ctr" defTabSz="914400" rtl="0" eaLnBrk="1" fontAlgn="auto" latinLnBrk="0" hangingPunct="1">
              <a:lnSpc>
                <a:spcPct val="110000"/>
              </a:lnSpc>
              <a:spcBef>
                <a:spcPts val="0"/>
              </a:spcBef>
              <a:spcAft>
                <a:spcPts val="0"/>
              </a:spcAft>
              <a:buClrTx/>
              <a:buSzTx/>
              <a:buFontTx/>
              <a:buNone/>
              <a:tabLst/>
              <a:defRPr/>
            </a:pPr>
            <a:r>
              <a:rPr lang="es-ES_tradnl" sz="2800" b="1" dirty="0" err="1">
                <a:solidFill>
                  <a:srgbClr val="FFE600"/>
                </a:solidFill>
                <a:latin typeface="EYInterstate"/>
              </a:rPr>
              <a:t>Clustering</a:t>
            </a:r>
            <a:endParaRPr lang="es-ES" sz="2800" b="1" dirty="0">
              <a:solidFill>
                <a:srgbClr val="FFE600"/>
              </a:solidFill>
              <a:latin typeface="EYInterstate"/>
            </a:endParaRPr>
          </a:p>
        </p:txBody>
      </p:sp>
      <p:grpSp>
        <p:nvGrpSpPr>
          <p:cNvPr id="21" name="Group 20">
            <a:extLst>
              <a:ext uri="{FF2B5EF4-FFF2-40B4-BE49-F238E27FC236}">
                <a16:creationId xmlns:a16="http://schemas.microsoft.com/office/drawing/2014/main" id="{10FCE0E3-267F-4A3E-99EF-C53E3CF38239}"/>
              </a:ext>
            </a:extLst>
          </p:cNvPr>
          <p:cNvGrpSpPr/>
          <p:nvPr/>
        </p:nvGrpSpPr>
        <p:grpSpPr>
          <a:xfrm>
            <a:off x="11537879" y="6256962"/>
            <a:ext cx="501722" cy="467700"/>
            <a:chOff x="7101720" y="656022"/>
            <a:chExt cx="2518529" cy="2377221"/>
          </a:xfrm>
        </p:grpSpPr>
        <p:sp>
          <p:nvSpPr>
            <p:cNvPr id="22" name="object 16">
              <a:extLst>
                <a:ext uri="{FF2B5EF4-FFF2-40B4-BE49-F238E27FC236}">
                  <a16:creationId xmlns:a16="http://schemas.microsoft.com/office/drawing/2014/main" id="{C7D851D8-4EC5-4233-BDB2-579F05311FB9}"/>
                </a:ext>
              </a:extLst>
            </p:cNvPr>
            <p:cNvSpPr/>
            <p:nvPr/>
          </p:nvSpPr>
          <p:spPr>
            <a:xfrm>
              <a:off x="7116290" y="656022"/>
              <a:ext cx="2018209" cy="809100"/>
            </a:xfrm>
            <a:custGeom>
              <a:avLst/>
              <a:gdLst/>
              <a:ahLst/>
              <a:cxnLst/>
              <a:rect l="l" t="t" r="r" b="b"/>
              <a:pathLst>
                <a:path w="784225" h="286384">
                  <a:moveTo>
                    <a:pt x="784021" y="0"/>
                  </a:moveTo>
                  <a:lnTo>
                    <a:pt x="0" y="286156"/>
                  </a:lnTo>
                  <a:lnTo>
                    <a:pt x="784021" y="147650"/>
                  </a:lnTo>
                  <a:lnTo>
                    <a:pt x="784021" y="0"/>
                  </a:lnTo>
                  <a:close/>
                </a:path>
              </a:pathLst>
            </a:custGeom>
            <a:solidFill>
              <a:srgbClr val="FFD400"/>
            </a:solidFill>
          </p:spPr>
          <p:txBody>
            <a:bodyPr wrap="square" lIns="0" tIns="0" rIns="0" bIns="0" rtlCol="0"/>
            <a:lstStyle/>
            <a:p>
              <a:endParaRPr/>
            </a:p>
          </p:txBody>
        </p:sp>
        <p:sp>
          <p:nvSpPr>
            <p:cNvPr id="23" name="object 17">
              <a:extLst>
                <a:ext uri="{FF2B5EF4-FFF2-40B4-BE49-F238E27FC236}">
                  <a16:creationId xmlns:a16="http://schemas.microsoft.com/office/drawing/2014/main" id="{4F4ECBCC-F97F-4D3C-9073-B5EADA38EB9D}"/>
                </a:ext>
              </a:extLst>
            </p:cNvPr>
            <p:cNvSpPr/>
            <p:nvPr/>
          </p:nvSpPr>
          <p:spPr>
            <a:xfrm>
              <a:off x="7101720" y="1800553"/>
              <a:ext cx="2518529" cy="1232690"/>
            </a:xfrm>
            <a:prstGeom prst="rect">
              <a:avLst/>
            </a:prstGeom>
            <a:blipFill>
              <a:blip r:embed="rId5" cstate="print"/>
              <a:stretch>
                <a:fillRect b="-69966"/>
              </a:stretch>
            </a:blipFill>
          </p:spPr>
          <p:txBody>
            <a:bodyPr wrap="square" lIns="0" tIns="0" rIns="0" bIns="0" rtlCol="0"/>
            <a:lstStyle/>
            <a:p>
              <a:endParaRPr/>
            </a:p>
          </p:txBody>
        </p:sp>
      </p:grpSp>
      <p:pic>
        <p:nvPicPr>
          <p:cNvPr id="17" name="Picture 16">
            <a:extLst>
              <a:ext uri="{FF2B5EF4-FFF2-40B4-BE49-F238E27FC236}">
                <a16:creationId xmlns:a16="http://schemas.microsoft.com/office/drawing/2014/main" id="{D6FCB07C-95C2-4FD0-9CA1-AA4D21C6EE17}"/>
              </a:ext>
            </a:extLst>
          </p:cNvPr>
          <p:cNvPicPr>
            <a:picLocks noChangeAspect="1"/>
          </p:cNvPicPr>
          <p:nvPr/>
        </p:nvPicPr>
        <p:blipFill>
          <a:blip r:embed="rId6"/>
          <a:stretch>
            <a:fillRect/>
          </a:stretch>
        </p:blipFill>
        <p:spPr>
          <a:xfrm>
            <a:off x="528081" y="2641954"/>
            <a:ext cx="5136767" cy="3288945"/>
          </a:xfrm>
          <a:prstGeom prst="rect">
            <a:avLst/>
          </a:prstGeom>
        </p:spPr>
      </p:pic>
      <p:sp>
        <p:nvSpPr>
          <p:cNvPr id="18" name="Rectangle 25">
            <a:extLst>
              <a:ext uri="{FF2B5EF4-FFF2-40B4-BE49-F238E27FC236}">
                <a16:creationId xmlns:a16="http://schemas.microsoft.com/office/drawing/2014/main" id="{21271A2F-47D3-4649-933A-11682BD0F636}"/>
              </a:ext>
            </a:extLst>
          </p:cNvPr>
          <p:cNvSpPr>
            <a:spLocks/>
          </p:cNvSpPr>
          <p:nvPr/>
        </p:nvSpPr>
        <p:spPr>
          <a:xfrm>
            <a:off x="642382" y="1834616"/>
            <a:ext cx="1822620" cy="283989"/>
          </a:xfrm>
          <a:prstGeom prst="rect">
            <a:avLst/>
          </a:prstGeom>
          <a:noFill/>
        </p:spPr>
        <p:txBody>
          <a:bodyPr wrap="square" lIns="0" tIns="0" rIns="0" bIns="0" anchor="t" anchorCtr="0">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s-ES" b="1" i="0" u="none" strike="noStrike" kern="1200" cap="none" spc="0" normalizeH="0" baseline="0" noProof="0" dirty="0" err="1">
                <a:ln>
                  <a:noFill/>
                </a:ln>
                <a:effectLst/>
                <a:uLnTx/>
                <a:uFillTx/>
                <a:latin typeface="EYInterstate"/>
                <a:ea typeface="+mn-ea"/>
                <a:cs typeface="+mn-cs"/>
              </a:rPr>
              <a:t>Elbow</a:t>
            </a:r>
            <a:r>
              <a:rPr kumimoji="0" lang="es-ES" b="1" i="0" u="none" strike="noStrike" kern="1200" cap="none" spc="0" normalizeH="0" baseline="0" noProof="0" dirty="0">
                <a:ln>
                  <a:noFill/>
                </a:ln>
                <a:effectLst/>
                <a:uLnTx/>
                <a:uFillTx/>
                <a:latin typeface="EYInterstate"/>
                <a:ea typeface="+mn-ea"/>
                <a:cs typeface="+mn-cs"/>
              </a:rPr>
              <a:t> </a:t>
            </a:r>
            <a:r>
              <a:rPr kumimoji="0" lang="es-ES" b="1" i="0" u="none" strike="noStrike" kern="1200" cap="none" spc="0" normalizeH="0" baseline="0" noProof="0" dirty="0" err="1">
                <a:ln>
                  <a:noFill/>
                </a:ln>
                <a:effectLst/>
                <a:uLnTx/>
                <a:uFillTx/>
                <a:latin typeface="EYInterstate"/>
                <a:ea typeface="+mn-ea"/>
                <a:cs typeface="+mn-cs"/>
              </a:rPr>
              <a:t>Method</a:t>
            </a:r>
            <a:endParaRPr kumimoji="0" lang="es-ES" b="0" i="0" u="none" strike="noStrike" kern="1200" cap="none" spc="0" normalizeH="0" baseline="0" noProof="0" dirty="0">
              <a:ln>
                <a:noFill/>
              </a:ln>
              <a:effectLst/>
              <a:uLnTx/>
              <a:uFillTx/>
              <a:latin typeface="EYInterstate Light"/>
              <a:ea typeface="+mn-ea"/>
              <a:cs typeface="+mn-cs"/>
            </a:endParaRPr>
          </a:p>
        </p:txBody>
      </p:sp>
      <p:sp>
        <p:nvSpPr>
          <p:cNvPr id="19" name="Oval 18">
            <a:extLst>
              <a:ext uri="{FF2B5EF4-FFF2-40B4-BE49-F238E27FC236}">
                <a16:creationId xmlns:a16="http://schemas.microsoft.com/office/drawing/2014/main" id="{0F0ADD93-471C-46AE-BADA-4188321309FF}"/>
              </a:ext>
            </a:extLst>
          </p:cNvPr>
          <p:cNvSpPr/>
          <p:nvPr/>
        </p:nvSpPr>
        <p:spPr>
          <a:xfrm>
            <a:off x="1813021" y="4880626"/>
            <a:ext cx="333279" cy="337293"/>
          </a:xfrm>
          <a:prstGeom prst="ellipse">
            <a:avLst/>
          </a:prstGeom>
          <a:noFill/>
          <a:ln w="19050" cap="rnd">
            <a:solidFill>
              <a:srgbClr val="540000"/>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1200" tIns="61200" rIns="61200" bIns="61200" numCol="1" spcCol="0" rtlCol="0" fromWordArt="0" anchor="ctr" anchorCtr="0" forceAA="0" compatLnSpc="1">
            <a:prstTxWarp prst="textNoShape">
              <a:avLst/>
            </a:prstTxWarp>
            <a:noAutofit/>
          </a:bodyPr>
          <a:lstStyle/>
          <a:p>
            <a:pPr algn="ctr"/>
            <a:endParaRPr lang="es-ES" sz="4000" dirty="0">
              <a:solidFill>
                <a:srgbClr val="FFE600"/>
              </a:solidFill>
              <a:latin typeface="EYInterstate" panose="02000503020000020004" pitchFamily="2" charset="0"/>
            </a:endParaRPr>
          </a:p>
        </p:txBody>
      </p:sp>
      <p:cxnSp>
        <p:nvCxnSpPr>
          <p:cNvPr id="3" name="Straight Connector 2">
            <a:extLst>
              <a:ext uri="{FF2B5EF4-FFF2-40B4-BE49-F238E27FC236}">
                <a16:creationId xmlns:a16="http://schemas.microsoft.com/office/drawing/2014/main" id="{1D1FEE18-6BCB-4F1F-92E6-1AA3944C47E6}"/>
              </a:ext>
            </a:extLst>
          </p:cNvPr>
          <p:cNvCxnSpPr/>
          <p:nvPr/>
        </p:nvCxnSpPr>
        <p:spPr>
          <a:xfrm>
            <a:off x="1979660" y="5205219"/>
            <a:ext cx="0" cy="433581"/>
          </a:xfrm>
          <a:prstGeom prst="line">
            <a:avLst/>
          </a:prstGeom>
          <a:ln w="9525">
            <a:solidFill>
              <a:srgbClr val="540000"/>
            </a:solidFill>
            <a:prstDash val="dash"/>
          </a:ln>
        </p:spPr>
        <p:style>
          <a:lnRef idx="1">
            <a:schemeClr val="accent1"/>
          </a:lnRef>
          <a:fillRef idx="0">
            <a:schemeClr val="accent1"/>
          </a:fillRef>
          <a:effectRef idx="0">
            <a:schemeClr val="accent1"/>
          </a:effectRef>
          <a:fontRef idx="minor">
            <a:schemeClr val="tx1"/>
          </a:fontRef>
        </p:style>
      </p:cxnSp>
      <p:sp>
        <p:nvSpPr>
          <p:cNvPr id="24" name="Rectangle 25">
            <a:extLst>
              <a:ext uri="{FF2B5EF4-FFF2-40B4-BE49-F238E27FC236}">
                <a16:creationId xmlns:a16="http://schemas.microsoft.com/office/drawing/2014/main" id="{842F43D3-79D9-4B27-BF46-6A868AD604F7}"/>
              </a:ext>
            </a:extLst>
          </p:cNvPr>
          <p:cNvSpPr>
            <a:spLocks/>
          </p:cNvSpPr>
          <p:nvPr/>
        </p:nvSpPr>
        <p:spPr>
          <a:xfrm>
            <a:off x="2185154" y="4659732"/>
            <a:ext cx="1822620" cy="220894"/>
          </a:xfrm>
          <a:prstGeom prst="rect">
            <a:avLst/>
          </a:prstGeom>
          <a:noFill/>
        </p:spPr>
        <p:txBody>
          <a:bodyPr wrap="square" lIns="0" tIns="0" rIns="0" bIns="0" anchor="t" anchorCtr="0">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s-ES" sz="1400" b="1" i="0" u="none" strike="noStrike" kern="1200" cap="none" spc="0" normalizeH="0" baseline="0" noProof="0" dirty="0">
                <a:ln>
                  <a:noFill/>
                </a:ln>
                <a:effectLst/>
                <a:uLnTx/>
                <a:uFillTx/>
                <a:latin typeface="EYInterstate"/>
                <a:ea typeface="+mn-ea"/>
                <a:cs typeface="+mn-cs"/>
              </a:rPr>
              <a:t>K = 5</a:t>
            </a:r>
            <a:endParaRPr kumimoji="0" lang="es-ES" sz="1400" b="0" i="0" u="none" strike="noStrike" kern="1200" cap="none" spc="0" normalizeH="0" baseline="0" noProof="0" dirty="0">
              <a:ln>
                <a:noFill/>
              </a:ln>
              <a:effectLst/>
              <a:uLnTx/>
              <a:uFillTx/>
              <a:latin typeface="EYInterstate Light"/>
              <a:ea typeface="+mn-ea"/>
              <a:cs typeface="+mn-cs"/>
            </a:endParaRPr>
          </a:p>
        </p:txBody>
      </p:sp>
      <p:pic>
        <p:nvPicPr>
          <p:cNvPr id="25" name="Picture 24">
            <a:extLst>
              <a:ext uri="{FF2B5EF4-FFF2-40B4-BE49-F238E27FC236}">
                <a16:creationId xmlns:a16="http://schemas.microsoft.com/office/drawing/2014/main" id="{19BB11CA-5133-43A4-BDA1-54CCF8B2B1EB}"/>
              </a:ext>
            </a:extLst>
          </p:cNvPr>
          <p:cNvPicPr>
            <a:picLocks noChangeAspect="1"/>
          </p:cNvPicPr>
          <p:nvPr/>
        </p:nvPicPr>
        <p:blipFill rotWithShape="1">
          <a:blip r:embed="rId7"/>
          <a:srcRect r="46259"/>
          <a:stretch/>
        </p:blipFill>
        <p:spPr>
          <a:xfrm>
            <a:off x="6044732" y="2388140"/>
            <a:ext cx="5357519" cy="3542759"/>
          </a:xfrm>
          <a:prstGeom prst="rect">
            <a:avLst/>
          </a:prstGeom>
        </p:spPr>
      </p:pic>
    </p:spTree>
    <p:extLst>
      <p:ext uri="{BB962C8B-B14F-4D97-AF65-F5344CB8AC3E}">
        <p14:creationId xmlns:p14="http://schemas.microsoft.com/office/powerpoint/2010/main" val="19551400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See the source image">
            <a:extLst>
              <a:ext uri="{FF2B5EF4-FFF2-40B4-BE49-F238E27FC236}">
                <a16:creationId xmlns:a16="http://schemas.microsoft.com/office/drawing/2014/main" id="{5A37A321-7858-4304-ACF4-56D65A0E0BE2}"/>
              </a:ext>
            </a:extLst>
          </p:cNvPr>
          <p:cNvPicPr>
            <a:picLocks noChangeAspect="1" noChangeArrowheads="1"/>
          </p:cNvPicPr>
          <p:nvPr/>
        </p:nvPicPr>
        <p:blipFill rotWithShape="1">
          <a:blip r:embed="rId3">
            <a:alphaModFix/>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t="69762" b="11287"/>
          <a:stretch/>
        </p:blipFill>
        <p:spPr bwMode="auto">
          <a:xfrm>
            <a:off x="0" y="0"/>
            <a:ext cx="12192000" cy="132907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16">
            <a:extLst>
              <a:ext uri="{FF2B5EF4-FFF2-40B4-BE49-F238E27FC236}">
                <a16:creationId xmlns:a16="http://schemas.microsoft.com/office/drawing/2014/main" id="{8D753FC9-03DD-4B05-8C9E-9C74B798D030}"/>
              </a:ext>
            </a:extLst>
          </p:cNvPr>
          <p:cNvSpPr/>
          <p:nvPr/>
        </p:nvSpPr>
        <p:spPr>
          <a:xfrm>
            <a:off x="-1" y="0"/>
            <a:ext cx="12191999" cy="1329070"/>
          </a:xfrm>
          <a:prstGeom prst="rect">
            <a:avLst/>
          </a:prstGeom>
          <a:solidFill>
            <a:srgbClr val="181717">
              <a:alpha val="50196"/>
            </a:srgbClr>
          </a:solidFill>
          <a:ln w="15875" cap="rnd">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1200" tIns="61200" rIns="61200" bIns="61200" numCol="1" spcCol="0" rtlCol="0" fromWordArt="0" anchor="t" anchorCtr="0" forceAA="0" compatLnSpc="1">
            <a:prstTxWarp prst="textNoShape">
              <a:avLst/>
            </a:prstTxWarp>
            <a:noAutofit/>
          </a:bodyPr>
          <a:lstStyle/>
          <a:p>
            <a:endParaRPr lang="en-US" sz="1000" dirty="0">
              <a:solidFill>
                <a:schemeClr val="tx1">
                  <a:lumMod val="50000"/>
                </a:schemeClr>
              </a:solidFill>
              <a:latin typeface="EYInterstate" panose="02000503020000020004" pitchFamily="2" charset="0"/>
            </a:endParaRPr>
          </a:p>
        </p:txBody>
      </p:sp>
      <p:sp>
        <p:nvSpPr>
          <p:cNvPr id="13" name="Rectangle 16">
            <a:extLst>
              <a:ext uri="{FF2B5EF4-FFF2-40B4-BE49-F238E27FC236}">
                <a16:creationId xmlns:a16="http://schemas.microsoft.com/office/drawing/2014/main" id="{A64020C9-170A-47E0-BCE6-307F8396DBC2}"/>
              </a:ext>
            </a:extLst>
          </p:cNvPr>
          <p:cNvSpPr/>
          <p:nvPr/>
        </p:nvSpPr>
        <p:spPr>
          <a:xfrm>
            <a:off x="520992" y="340277"/>
            <a:ext cx="11142922" cy="871835"/>
          </a:xfrm>
          <a:prstGeom prst="rect">
            <a:avLst/>
          </a:prstGeom>
          <a:solidFill>
            <a:srgbClr val="181717">
              <a:alpha val="60000"/>
            </a:srgbClr>
          </a:solidFill>
          <a:ln w="15875" cap="rnd">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1200" tIns="61200" rIns="61200" bIns="61200" numCol="1" spcCol="0" rtlCol="0" fromWordArt="0" anchor="t" anchorCtr="0" forceAA="0" compatLnSpc="1">
            <a:prstTxWarp prst="textNoShape">
              <a:avLst/>
            </a:prstTxWarp>
            <a:noAutofit/>
          </a:bodyPr>
          <a:lstStyle/>
          <a:p>
            <a:endParaRPr lang="en-US" sz="1000" dirty="0">
              <a:solidFill>
                <a:schemeClr val="tx1">
                  <a:lumMod val="50000"/>
                </a:schemeClr>
              </a:solidFill>
              <a:latin typeface="EYInterstate" panose="02000503020000020004" pitchFamily="2" charset="0"/>
            </a:endParaRPr>
          </a:p>
        </p:txBody>
      </p:sp>
      <p:sp>
        <p:nvSpPr>
          <p:cNvPr id="12" name="Rectangle 25">
            <a:extLst>
              <a:ext uri="{FF2B5EF4-FFF2-40B4-BE49-F238E27FC236}">
                <a16:creationId xmlns:a16="http://schemas.microsoft.com/office/drawing/2014/main" id="{F8437A2E-EABC-41F2-BE25-3976F4E299D5}"/>
              </a:ext>
            </a:extLst>
          </p:cNvPr>
          <p:cNvSpPr>
            <a:spLocks/>
          </p:cNvSpPr>
          <p:nvPr/>
        </p:nvSpPr>
        <p:spPr>
          <a:xfrm>
            <a:off x="528082" y="513304"/>
            <a:ext cx="11135832" cy="441724"/>
          </a:xfrm>
          <a:prstGeom prst="rect">
            <a:avLst/>
          </a:prstGeom>
          <a:noFill/>
        </p:spPr>
        <p:txBody>
          <a:bodyPr wrap="square" lIns="0" tIns="0" rIns="0" bIns="0" anchor="t" anchorCtr="0">
            <a:spAutoFit/>
          </a:bodyPr>
          <a:lstStyle/>
          <a:p>
            <a:pPr marL="0" marR="0" lvl="0" indent="0" algn="ctr" defTabSz="914400" rtl="0" eaLnBrk="1" fontAlgn="auto" latinLnBrk="0" hangingPunct="1">
              <a:lnSpc>
                <a:spcPct val="110000"/>
              </a:lnSpc>
              <a:spcBef>
                <a:spcPts val="0"/>
              </a:spcBef>
              <a:spcAft>
                <a:spcPts val="0"/>
              </a:spcAft>
              <a:buClrTx/>
              <a:buSzTx/>
              <a:buFontTx/>
              <a:buNone/>
              <a:tabLst/>
              <a:defRPr/>
            </a:pPr>
            <a:r>
              <a:rPr lang="es-ES_tradnl" sz="2800" b="1" dirty="0" err="1">
                <a:solidFill>
                  <a:srgbClr val="FFE600"/>
                </a:solidFill>
                <a:latin typeface="EYInterstate"/>
              </a:rPr>
              <a:t>Clustering</a:t>
            </a:r>
            <a:endParaRPr lang="es-ES" sz="2800" b="1" dirty="0">
              <a:solidFill>
                <a:srgbClr val="FFE600"/>
              </a:solidFill>
              <a:latin typeface="EYInterstate"/>
            </a:endParaRPr>
          </a:p>
        </p:txBody>
      </p:sp>
      <p:grpSp>
        <p:nvGrpSpPr>
          <p:cNvPr id="21" name="Group 20">
            <a:extLst>
              <a:ext uri="{FF2B5EF4-FFF2-40B4-BE49-F238E27FC236}">
                <a16:creationId xmlns:a16="http://schemas.microsoft.com/office/drawing/2014/main" id="{10FCE0E3-267F-4A3E-99EF-C53E3CF38239}"/>
              </a:ext>
            </a:extLst>
          </p:cNvPr>
          <p:cNvGrpSpPr/>
          <p:nvPr/>
        </p:nvGrpSpPr>
        <p:grpSpPr>
          <a:xfrm>
            <a:off x="11537879" y="6256962"/>
            <a:ext cx="501722" cy="467700"/>
            <a:chOff x="7101720" y="656022"/>
            <a:chExt cx="2518529" cy="2377221"/>
          </a:xfrm>
        </p:grpSpPr>
        <p:sp>
          <p:nvSpPr>
            <p:cNvPr id="22" name="object 16">
              <a:extLst>
                <a:ext uri="{FF2B5EF4-FFF2-40B4-BE49-F238E27FC236}">
                  <a16:creationId xmlns:a16="http://schemas.microsoft.com/office/drawing/2014/main" id="{C7D851D8-4EC5-4233-BDB2-579F05311FB9}"/>
                </a:ext>
              </a:extLst>
            </p:cNvPr>
            <p:cNvSpPr/>
            <p:nvPr/>
          </p:nvSpPr>
          <p:spPr>
            <a:xfrm>
              <a:off x="7116290" y="656022"/>
              <a:ext cx="2018209" cy="809100"/>
            </a:xfrm>
            <a:custGeom>
              <a:avLst/>
              <a:gdLst/>
              <a:ahLst/>
              <a:cxnLst/>
              <a:rect l="l" t="t" r="r" b="b"/>
              <a:pathLst>
                <a:path w="784225" h="286384">
                  <a:moveTo>
                    <a:pt x="784021" y="0"/>
                  </a:moveTo>
                  <a:lnTo>
                    <a:pt x="0" y="286156"/>
                  </a:lnTo>
                  <a:lnTo>
                    <a:pt x="784021" y="147650"/>
                  </a:lnTo>
                  <a:lnTo>
                    <a:pt x="784021" y="0"/>
                  </a:lnTo>
                  <a:close/>
                </a:path>
              </a:pathLst>
            </a:custGeom>
            <a:solidFill>
              <a:srgbClr val="FFD400"/>
            </a:solidFill>
          </p:spPr>
          <p:txBody>
            <a:bodyPr wrap="square" lIns="0" tIns="0" rIns="0" bIns="0" rtlCol="0"/>
            <a:lstStyle/>
            <a:p>
              <a:endParaRPr/>
            </a:p>
          </p:txBody>
        </p:sp>
        <p:sp>
          <p:nvSpPr>
            <p:cNvPr id="23" name="object 17">
              <a:extLst>
                <a:ext uri="{FF2B5EF4-FFF2-40B4-BE49-F238E27FC236}">
                  <a16:creationId xmlns:a16="http://schemas.microsoft.com/office/drawing/2014/main" id="{4F4ECBCC-F97F-4D3C-9073-B5EADA38EB9D}"/>
                </a:ext>
              </a:extLst>
            </p:cNvPr>
            <p:cNvSpPr/>
            <p:nvPr/>
          </p:nvSpPr>
          <p:spPr>
            <a:xfrm>
              <a:off x="7101720" y="1800553"/>
              <a:ext cx="2518529" cy="1232690"/>
            </a:xfrm>
            <a:prstGeom prst="rect">
              <a:avLst/>
            </a:prstGeom>
            <a:blipFill>
              <a:blip r:embed="rId5" cstate="print"/>
              <a:stretch>
                <a:fillRect b="-69966"/>
              </a:stretch>
            </a:blipFill>
          </p:spPr>
          <p:txBody>
            <a:bodyPr wrap="square" lIns="0" tIns="0" rIns="0" bIns="0" rtlCol="0"/>
            <a:lstStyle/>
            <a:p>
              <a:endParaRPr/>
            </a:p>
          </p:txBody>
        </p:sp>
      </p:grpSp>
      <p:pic>
        <p:nvPicPr>
          <p:cNvPr id="4" name="Picture 3">
            <a:extLst>
              <a:ext uri="{FF2B5EF4-FFF2-40B4-BE49-F238E27FC236}">
                <a16:creationId xmlns:a16="http://schemas.microsoft.com/office/drawing/2014/main" id="{69DF5693-8F84-444A-B022-E71F96595E11}"/>
              </a:ext>
            </a:extLst>
          </p:cNvPr>
          <p:cNvPicPr>
            <a:picLocks noChangeAspect="1"/>
          </p:cNvPicPr>
          <p:nvPr/>
        </p:nvPicPr>
        <p:blipFill>
          <a:blip r:embed="rId6"/>
          <a:stretch>
            <a:fillRect/>
          </a:stretch>
        </p:blipFill>
        <p:spPr>
          <a:xfrm>
            <a:off x="692149" y="1669347"/>
            <a:ext cx="10807701" cy="4452773"/>
          </a:xfrm>
          <a:prstGeom prst="rect">
            <a:avLst/>
          </a:prstGeom>
        </p:spPr>
      </p:pic>
    </p:spTree>
    <p:extLst>
      <p:ext uri="{BB962C8B-B14F-4D97-AF65-F5344CB8AC3E}">
        <p14:creationId xmlns:p14="http://schemas.microsoft.com/office/powerpoint/2010/main" val="17997544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See the source image">
            <a:extLst>
              <a:ext uri="{FF2B5EF4-FFF2-40B4-BE49-F238E27FC236}">
                <a16:creationId xmlns:a16="http://schemas.microsoft.com/office/drawing/2014/main" id="{5A37A321-7858-4304-ACF4-56D65A0E0BE2}"/>
              </a:ext>
            </a:extLst>
          </p:cNvPr>
          <p:cNvPicPr>
            <a:picLocks noChangeAspect="1" noChangeArrowheads="1"/>
          </p:cNvPicPr>
          <p:nvPr/>
        </p:nvPicPr>
        <p:blipFill rotWithShape="1">
          <a:blip r:embed="rId3">
            <a:alphaModFix/>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t="69762" b="11287"/>
          <a:stretch/>
        </p:blipFill>
        <p:spPr bwMode="auto">
          <a:xfrm>
            <a:off x="0" y="0"/>
            <a:ext cx="12192000" cy="132907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16">
            <a:extLst>
              <a:ext uri="{FF2B5EF4-FFF2-40B4-BE49-F238E27FC236}">
                <a16:creationId xmlns:a16="http://schemas.microsoft.com/office/drawing/2014/main" id="{8D753FC9-03DD-4B05-8C9E-9C74B798D030}"/>
              </a:ext>
            </a:extLst>
          </p:cNvPr>
          <p:cNvSpPr/>
          <p:nvPr/>
        </p:nvSpPr>
        <p:spPr>
          <a:xfrm>
            <a:off x="-1" y="0"/>
            <a:ext cx="12191999" cy="1329070"/>
          </a:xfrm>
          <a:prstGeom prst="rect">
            <a:avLst/>
          </a:prstGeom>
          <a:solidFill>
            <a:srgbClr val="181717">
              <a:alpha val="50196"/>
            </a:srgbClr>
          </a:solidFill>
          <a:ln w="15875" cap="rnd">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1200" tIns="61200" rIns="61200" bIns="61200" numCol="1" spcCol="0" rtlCol="0" fromWordArt="0" anchor="t" anchorCtr="0" forceAA="0" compatLnSpc="1">
            <a:prstTxWarp prst="textNoShape">
              <a:avLst/>
            </a:prstTxWarp>
            <a:noAutofit/>
          </a:bodyPr>
          <a:lstStyle/>
          <a:p>
            <a:endParaRPr lang="en-US" sz="1000" dirty="0">
              <a:solidFill>
                <a:schemeClr val="tx1">
                  <a:lumMod val="50000"/>
                </a:schemeClr>
              </a:solidFill>
              <a:latin typeface="EYInterstate" panose="02000503020000020004" pitchFamily="2" charset="0"/>
            </a:endParaRPr>
          </a:p>
        </p:txBody>
      </p:sp>
      <p:sp>
        <p:nvSpPr>
          <p:cNvPr id="13" name="Rectangle 16">
            <a:extLst>
              <a:ext uri="{FF2B5EF4-FFF2-40B4-BE49-F238E27FC236}">
                <a16:creationId xmlns:a16="http://schemas.microsoft.com/office/drawing/2014/main" id="{A64020C9-170A-47E0-BCE6-307F8396DBC2}"/>
              </a:ext>
            </a:extLst>
          </p:cNvPr>
          <p:cNvSpPr/>
          <p:nvPr/>
        </p:nvSpPr>
        <p:spPr>
          <a:xfrm>
            <a:off x="520992" y="340277"/>
            <a:ext cx="11142922" cy="871835"/>
          </a:xfrm>
          <a:prstGeom prst="rect">
            <a:avLst/>
          </a:prstGeom>
          <a:solidFill>
            <a:srgbClr val="181717">
              <a:alpha val="60000"/>
            </a:srgbClr>
          </a:solidFill>
          <a:ln w="15875" cap="rnd">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1200" tIns="61200" rIns="61200" bIns="61200" numCol="1" spcCol="0" rtlCol="0" fromWordArt="0" anchor="t" anchorCtr="0" forceAA="0" compatLnSpc="1">
            <a:prstTxWarp prst="textNoShape">
              <a:avLst/>
            </a:prstTxWarp>
            <a:noAutofit/>
          </a:bodyPr>
          <a:lstStyle/>
          <a:p>
            <a:endParaRPr lang="en-US" sz="1000" dirty="0">
              <a:solidFill>
                <a:schemeClr val="tx1">
                  <a:lumMod val="50000"/>
                </a:schemeClr>
              </a:solidFill>
              <a:latin typeface="EYInterstate" panose="02000503020000020004" pitchFamily="2" charset="0"/>
            </a:endParaRPr>
          </a:p>
        </p:txBody>
      </p:sp>
      <p:sp>
        <p:nvSpPr>
          <p:cNvPr id="12" name="Rectangle 25">
            <a:extLst>
              <a:ext uri="{FF2B5EF4-FFF2-40B4-BE49-F238E27FC236}">
                <a16:creationId xmlns:a16="http://schemas.microsoft.com/office/drawing/2014/main" id="{F8437A2E-EABC-41F2-BE25-3976F4E299D5}"/>
              </a:ext>
            </a:extLst>
          </p:cNvPr>
          <p:cNvSpPr>
            <a:spLocks/>
          </p:cNvSpPr>
          <p:nvPr/>
        </p:nvSpPr>
        <p:spPr>
          <a:xfrm>
            <a:off x="528082" y="513304"/>
            <a:ext cx="11135832" cy="441724"/>
          </a:xfrm>
          <a:prstGeom prst="rect">
            <a:avLst/>
          </a:prstGeom>
          <a:noFill/>
        </p:spPr>
        <p:txBody>
          <a:bodyPr wrap="square" lIns="0" tIns="0" rIns="0" bIns="0" anchor="t" anchorCtr="0">
            <a:spAutoFit/>
          </a:bodyPr>
          <a:lstStyle/>
          <a:p>
            <a:pPr marL="0" marR="0" lvl="0" indent="0" algn="ctr" defTabSz="914400" rtl="0" eaLnBrk="1" fontAlgn="auto" latinLnBrk="0" hangingPunct="1">
              <a:lnSpc>
                <a:spcPct val="110000"/>
              </a:lnSpc>
              <a:spcBef>
                <a:spcPts val="0"/>
              </a:spcBef>
              <a:spcAft>
                <a:spcPts val="0"/>
              </a:spcAft>
              <a:buClrTx/>
              <a:buSzTx/>
              <a:buFontTx/>
              <a:buNone/>
              <a:tabLst/>
              <a:defRPr/>
            </a:pPr>
            <a:r>
              <a:rPr lang="es-ES_tradnl" sz="2800" b="1" dirty="0" err="1">
                <a:solidFill>
                  <a:srgbClr val="FFE600"/>
                </a:solidFill>
                <a:latin typeface="EYInterstate"/>
              </a:rPr>
              <a:t>PowerBI</a:t>
            </a:r>
            <a:endParaRPr lang="es-ES" sz="2800" b="1" dirty="0">
              <a:solidFill>
                <a:srgbClr val="FFE600"/>
              </a:solidFill>
              <a:latin typeface="EYInterstate"/>
            </a:endParaRPr>
          </a:p>
        </p:txBody>
      </p:sp>
      <p:grpSp>
        <p:nvGrpSpPr>
          <p:cNvPr id="21" name="Group 20">
            <a:extLst>
              <a:ext uri="{FF2B5EF4-FFF2-40B4-BE49-F238E27FC236}">
                <a16:creationId xmlns:a16="http://schemas.microsoft.com/office/drawing/2014/main" id="{10FCE0E3-267F-4A3E-99EF-C53E3CF38239}"/>
              </a:ext>
            </a:extLst>
          </p:cNvPr>
          <p:cNvGrpSpPr/>
          <p:nvPr/>
        </p:nvGrpSpPr>
        <p:grpSpPr>
          <a:xfrm>
            <a:off x="11537879" y="6256962"/>
            <a:ext cx="501722" cy="467700"/>
            <a:chOff x="7101720" y="656022"/>
            <a:chExt cx="2518529" cy="2377221"/>
          </a:xfrm>
        </p:grpSpPr>
        <p:sp>
          <p:nvSpPr>
            <p:cNvPr id="22" name="object 16">
              <a:extLst>
                <a:ext uri="{FF2B5EF4-FFF2-40B4-BE49-F238E27FC236}">
                  <a16:creationId xmlns:a16="http://schemas.microsoft.com/office/drawing/2014/main" id="{C7D851D8-4EC5-4233-BDB2-579F05311FB9}"/>
                </a:ext>
              </a:extLst>
            </p:cNvPr>
            <p:cNvSpPr/>
            <p:nvPr/>
          </p:nvSpPr>
          <p:spPr>
            <a:xfrm>
              <a:off x="7116290" y="656022"/>
              <a:ext cx="2018209" cy="809100"/>
            </a:xfrm>
            <a:custGeom>
              <a:avLst/>
              <a:gdLst/>
              <a:ahLst/>
              <a:cxnLst/>
              <a:rect l="l" t="t" r="r" b="b"/>
              <a:pathLst>
                <a:path w="784225" h="286384">
                  <a:moveTo>
                    <a:pt x="784021" y="0"/>
                  </a:moveTo>
                  <a:lnTo>
                    <a:pt x="0" y="286156"/>
                  </a:lnTo>
                  <a:lnTo>
                    <a:pt x="784021" y="147650"/>
                  </a:lnTo>
                  <a:lnTo>
                    <a:pt x="784021" y="0"/>
                  </a:lnTo>
                  <a:close/>
                </a:path>
              </a:pathLst>
            </a:custGeom>
            <a:solidFill>
              <a:srgbClr val="FFD400"/>
            </a:solidFill>
          </p:spPr>
          <p:txBody>
            <a:bodyPr wrap="square" lIns="0" tIns="0" rIns="0" bIns="0" rtlCol="0"/>
            <a:lstStyle/>
            <a:p>
              <a:endParaRPr/>
            </a:p>
          </p:txBody>
        </p:sp>
        <p:sp>
          <p:nvSpPr>
            <p:cNvPr id="23" name="object 17">
              <a:extLst>
                <a:ext uri="{FF2B5EF4-FFF2-40B4-BE49-F238E27FC236}">
                  <a16:creationId xmlns:a16="http://schemas.microsoft.com/office/drawing/2014/main" id="{4F4ECBCC-F97F-4D3C-9073-B5EADA38EB9D}"/>
                </a:ext>
              </a:extLst>
            </p:cNvPr>
            <p:cNvSpPr/>
            <p:nvPr/>
          </p:nvSpPr>
          <p:spPr>
            <a:xfrm>
              <a:off x="7101720" y="1800553"/>
              <a:ext cx="2518529" cy="1232690"/>
            </a:xfrm>
            <a:prstGeom prst="rect">
              <a:avLst/>
            </a:prstGeom>
            <a:blipFill>
              <a:blip r:embed="rId5" cstate="print"/>
              <a:stretch>
                <a:fillRect b="-69966"/>
              </a:stretch>
            </a:blipFill>
          </p:spPr>
          <p:txBody>
            <a:bodyPr wrap="square" lIns="0" tIns="0" rIns="0" bIns="0" rtlCol="0"/>
            <a:lstStyle/>
            <a:p>
              <a:endParaRPr/>
            </a:p>
          </p:txBody>
        </p:sp>
      </p:grpSp>
      <p:pic>
        <p:nvPicPr>
          <p:cNvPr id="3" name="Picture 2">
            <a:extLst>
              <a:ext uri="{FF2B5EF4-FFF2-40B4-BE49-F238E27FC236}">
                <a16:creationId xmlns:a16="http://schemas.microsoft.com/office/drawing/2014/main" id="{D2C01408-F5D7-4912-BE24-B1266570C8C7}"/>
              </a:ext>
            </a:extLst>
          </p:cNvPr>
          <p:cNvPicPr>
            <a:picLocks noChangeAspect="1"/>
          </p:cNvPicPr>
          <p:nvPr/>
        </p:nvPicPr>
        <p:blipFill>
          <a:blip r:embed="rId6"/>
          <a:stretch>
            <a:fillRect/>
          </a:stretch>
        </p:blipFill>
        <p:spPr>
          <a:xfrm>
            <a:off x="528082" y="1787540"/>
            <a:ext cx="8512175" cy="4730183"/>
          </a:xfrm>
          <a:prstGeom prst="rect">
            <a:avLst/>
          </a:prstGeom>
        </p:spPr>
      </p:pic>
      <p:sp>
        <p:nvSpPr>
          <p:cNvPr id="14" name="Rectangle 25">
            <a:extLst>
              <a:ext uri="{FF2B5EF4-FFF2-40B4-BE49-F238E27FC236}">
                <a16:creationId xmlns:a16="http://schemas.microsoft.com/office/drawing/2014/main" id="{D175796E-2B63-4BA8-85E4-A241B291B639}"/>
              </a:ext>
            </a:extLst>
          </p:cNvPr>
          <p:cNvSpPr>
            <a:spLocks/>
          </p:cNvSpPr>
          <p:nvPr/>
        </p:nvSpPr>
        <p:spPr>
          <a:xfrm>
            <a:off x="9309100" y="2101232"/>
            <a:ext cx="2228779" cy="3608745"/>
          </a:xfrm>
          <a:prstGeom prst="rect">
            <a:avLst/>
          </a:prstGeom>
          <a:noFill/>
        </p:spPr>
        <p:txBody>
          <a:bodyPr wrap="square" lIns="0" tIns="0" rIns="0" bIns="0" anchor="t" anchorCtr="0">
            <a:spAutoFit/>
          </a:bodyPr>
          <a:lstStyle/>
          <a:p>
            <a:pPr marL="0" marR="0" lvl="0" indent="0" algn="ctr" defTabSz="914400" rtl="0" eaLnBrk="1" fontAlgn="auto" latinLnBrk="0" hangingPunct="1">
              <a:lnSpc>
                <a:spcPct val="110000"/>
              </a:lnSpc>
              <a:spcBef>
                <a:spcPts val="0"/>
              </a:spcBef>
              <a:spcAft>
                <a:spcPts val="0"/>
              </a:spcAft>
              <a:buClrTx/>
              <a:buSzTx/>
              <a:buFontTx/>
              <a:buNone/>
              <a:tabLst/>
              <a:defRPr/>
            </a:pPr>
            <a:r>
              <a:rPr kumimoji="0" lang="es-ES" sz="1600" b="1" i="0" u="none" strike="noStrike" kern="1200" cap="none" spc="0" normalizeH="0" baseline="0" noProof="0" dirty="0">
                <a:ln>
                  <a:noFill/>
                </a:ln>
                <a:effectLst/>
                <a:uLnTx/>
                <a:uFillTx/>
                <a:latin typeface="EYInterstate"/>
                <a:ea typeface="+mn-ea"/>
                <a:cs typeface="+mn-cs"/>
              </a:rPr>
              <a:t>Mayor presión fiscal</a:t>
            </a:r>
          </a:p>
          <a:p>
            <a:pPr marL="0" marR="0" lvl="0" indent="0" algn="ctr" defTabSz="914400" rtl="0" eaLnBrk="1" fontAlgn="auto" latinLnBrk="0" hangingPunct="1">
              <a:lnSpc>
                <a:spcPct val="110000"/>
              </a:lnSpc>
              <a:spcBef>
                <a:spcPts val="0"/>
              </a:spcBef>
              <a:spcAft>
                <a:spcPts val="0"/>
              </a:spcAft>
              <a:buClrTx/>
              <a:buSzTx/>
              <a:buFontTx/>
              <a:buNone/>
              <a:tabLst/>
              <a:defRPr/>
            </a:pPr>
            <a:endParaRPr kumimoji="0" lang="es-ES" sz="1000" b="1" i="0" u="none" strike="noStrike" kern="1200" cap="none" spc="0" normalizeH="0" baseline="0" noProof="0" dirty="0">
              <a:ln>
                <a:noFill/>
              </a:ln>
              <a:effectLst/>
              <a:uLnTx/>
              <a:uFillTx/>
              <a:latin typeface="EYInterstate"/>
              <a:ea typeface="+mn-ea"/>
              <a:cs typeface="+mn-cs"/>
            </a:endParaRPr>
          </a:p>
          <a:p>
            <a:pPr marL="285750" marR="0" lvl="0" indent="-285750" algn="l" defTabSz="914400" rtl="0" eaLnBrk="1" fontAlgn="auto" latinLnBrk="0" hangingPunct="1">
              <a:lnSpc>
                <a:spcPct val="110000"/>
              </a:lnSpc>
              <a:spcBef>
                <a:spcPts val="0"/>
              </a:spcBef>
              <a:spcAft>
                <a:spcPts val="0"/>
              </a:spcAft>
              <a:buClrTx/>
              <a:buSzTx/>
              <a:buFont typeface="Wingdings" panose="05000000000000000000" pitchFamily="2" charset="2"/>
              <a:buChar char="Ø"/>
              <a:tabLst/>
              <a:defRPr/>
            </a:pPr>
            <a:r>
              <a:rPr lang="es-ES" sz="1600" dirty="0">
                <a:latin typeface="EYInterstate"/>
              </a:rPr>
              <a:t>Dinamarca</a:t>
            </a:r>
          </a:p>
          <a:p>
            <a:pPr marL="285750" marR="0" lvl="0" indent="-285750" algn="l" defTabSz="914400" rtl="0" eaLnBrk="1" fontAlgn="auto" latinLnBrk="0" hangingPunct="1">
              <a:lnSpc>
                <a:spcPct val="110000"/>
              </a:lnSpc>
              <a:spcBef>
                <a:spcPts val="0"/>
              </a:spcBef>
              <a:spcAft>
                <a:spcPts val="0"/>
              </a:spcAft>
              <a:buClrTx/>
              <a:buSzTx/>
              <a:buFont typeface="Wingdings" panose="05000000000000000000" pitchFamily="2" charset="2"/>
              <a:buChar char="Ø"/>
              <a:tabLst/>
              <a:defRPr/>
            </a:pPr>
            <a:r>
              <a:rPr lang="es-ES" sz="1600" dirty="0">
                <a:latin typeface="EYInterstate"/>
              </a:rPr>
              <a:t>Francia</a:t>
            </a:r>
          </a:p>
          <a:p>
            <a:pPr marL="285750" marR="0" lvl="0" indent="-285750" algn="l" defTabSz="914400" rtl="0" eaLnBrk="1" fontAlgn="auto" latinLnBrk="0" hangingPunct="1">
              <a:lnSpc>
                <a:spcPct val="110000"/>
              </a:lnSpc>
              <a:spcBef>
                <a:spcPts val="0"/>
              </a:spcBef>
              <a:spcAft>
                <a:spcPts val="0"/>
              </a:spcAft>
              <a:buClrTx/>
              <a:buSzTx/>
              <a:buFont typeface="Wingdings" panose="05000000000000000000" pitchFamily="2" charset="2"/>
              <a:buChar char="Ø"/>
              <a:tabLst/>
              <a:defRPr/>
            </a:pPr>
            <a:r>
              <a:rPr lang="es-ES" sz="1600" dirty="0">
                <a:latin typeface="EYInterstate"/>
              </a:rPr>
              <a:t>Bélgica</a:t>
            </a:r>
          </a:p>
          <a:p>
            <a:pPr marL="285750" marR="0" lvl="0" indent="-285750" algn="l" defTabSz="914400" rtl="0" eaLnBrk="1" fontAlgn="auto" latinLnBrk="0" hangingPunct="1">
              <a:lnSpc>
                <a:spcPct val="110000"/>
              </a:lnSpc>
              <a:spcBef>
                <a:spcPts val="0"/>
              </a:spcBef>
              <a:spcAft>
                <a:spcPts val="0"/>
              </a:spcAft>
              <a:buClrTx/>
              <a:buSzTx/>
              <a:buFont typeface="Wingdings" panose="05000000000000000000" pitchFamily="2" charset="2"/>
              <a:buChar char="Ø"/>
              <a:tabLst/>
              <a:defRPr/>
            </a:pPr>
            <a:r>
              <a:rPr lang="es-ES" sz="1600" dirty="0">
                <a:latin typeface="EYInterstate"/>
              </a:rPr>
              <a:t>Suiza</a:t>
            </a:r>
          </a:p>
          <a:p>
            <a:pPr marL="285750" marR="0" lvl="0" indent="-285750" algn="l" defTabSz="914400" rtl="0" eaLnBrk="1" fontAlgn="auto" latinLnBrk="0" hangingPunct="1">
              <a:lnSpc>
                <a:spcPct val="110000"/>
              </a:lnSpc>
              <a:spcBef>
                <a:spcPts val="0"/>
              </a:spcBef>
              <a:spcAft>
                <a:spcPts val="0"/>
              </a:spcAft>
              <a:buClrTx/>
              <a:buSzTx/>
              <a:buFont typeface="Wingdings" panose="05000000000000000000" pitchFamily="2" charset="2"/>
              <a:buChar char="Ø"/>
              <a:tabLst/>
              <a:defRPr/>
            </a:pPr>
            <a:r>
              <a:rPr lang="es-ES" sz="1600" dirty="0">
                <a:latin typeface="EYInterstate"/>
              </a:rPr>
              <a:t>Italia</a:t>
            </a:r>
          </a:p>
          <a:p>
            <a:pPr marL="0" marR="0" lvl="0" indent="0" algn="l" defTabSz="914400" rtl="0" eaLnBrk="1" fontAlgn="auto" latinLnBrk="0" hangingPunct="1">
              <a:lnSpc>
                <a:spcPct val="110000"/>
              </a:lnSpc>
              <a:spcBef>
                <a:spcPts val="0"/>
              </a:spcBef>
              <a:spcAft>
                <a:spcPts val="0"/>
              </a:spcAft>
              <a:buClrTx/>
              <a:buSzTx/>
              <a:buFontTx/>
              <a:buNone/>
              <a:tabLst/>
              <a:defRPr/>
            </a:pPr>
            <a:endParaRPr kumimoji="0" lang="es-ES" sz="1600" i="0" u="none" strike="noStrike" kern="1200" cap="none" spc="0" normalizeH="0" baseline="0" noProof="0" dirty="0">
              <a:ln>
                <a:noFill/>
              </a:ln>
              <a:effectLst/>
              <a:uLnTx/>
              <a:uFillTx/>
              <a:latin typeface="EYInterstate"/>
              <a:ea typeface="+mn-ea"/>
              <a:cs typeface="+mn-cs"/>
            </a:endParaRPr>
          </a:p>
          <a:p>
            <a:pPr marL="0" marR="0" lvl="0" indent="0" algn="l" defTabSz="914400" rtl="0" eaLnBrk="1" fontAlgn="auto" latinLnBrk="0" hangingPunct="1">
              <a:lnSpc>
                <a:spcPct val="110000"/>
              </a:lnSpc>
              <a:spcBef>
                <a:spcPts val="0"/>
              </a:spcBef>
              <a:spcAft>
                <a:spcPts val="0"/>
              </a:spcAft>
              <a:buClrTx/>
              <a:buSzTx/>
              <a:buFontTx/>
              <a:buNone/>
              <a:tabLst/>
              <a:defRPr/>
            </a:pPr>
            <a:endParaRPr lang="es-ES" sz="1600" dirty="0">
              <a:latin typeface="EYInterstate"/>
            </a:endParaRPr>
          </a:p>
          <a:p>
            <a:pPr marL="0" marR="0" lvl="0" indent="0" algn="ctr" defTabSz="914400" rtl="0" eaLnBrk="1" fontAlgn="auto" latinLnBrk="0" hangingPunct="1">
              <a:lnSpc>
                <a:spcPct val="110000"/>
              </a:lnSpc>
              <a:spcBef>
                <a:spcPts val="0"/>
              </a:spcBef>
              <a:spcAft>
                <a:spcPts val="0"/>
              </a:spcAft>
              <a:buClrTx/>
              <a:buSzTx/>
              <a:buFontTx/>
              <a:buNone/>
              <a:tabLst/>
              <a:defRPr/>
            </a:pPr>
            <a:r>
              <a:rPr kumimoji="0" lang="es-ES" sz="1600" b="1" i="0" u="none" strike="noStrike" kern="1200" cap="none" spc="0" normalizeH="0" baseline="0" noProof="0" dirty="0">
                <a:ln>
                  <a:noFill/>
                </a:ln>
                <a:effectLst/>
                <a:uLnTx/>
                <a:uFillTx/>
                <a:latin typeface="EYInterstate"/>
                <a:ea typeface="+mn-ea"/>
                <a:cs typeface="+mn-cs"/>
              </a:rPr>
              <a:t>Menor presión fiscal</a:t>
            </a:r>
          </a:p>
          <a:p>
            <a:pPr marL="0" marR="0" lvl="0" indent="0" algn="ctr" defTabSz="914400" rtl="0" eaLnBrk="1" fontAlgn="auto" latinLnBrk="0" hangingPunct="1">
              <a:lnSpc>
                <a:spcPct val="110000"/>
              </a:lnSpc>
              <a:spcBef>
                <a:spcPts val="0"/>
              </a:spcBef>
              <a:spcAft>
                <a:spcPts val="0"/>
              </a:spcAft>
              <a:buClrTx/>
              <a:buSzTx/>
              <a:buFontTx/>
              <a:buNone/>
              <a:tabLst/>
              <a:defRPr/>
            </a:pPr>
            <a:endParaRPr kumimoji="0" lang="es-ES" sz="1000" b="1" i="0" u="none" strike="noStrike" kern="1200" cap="none" spc="0" normalizeH="0" baseline="0" noProof="0" dirty="0">
              <a:ln>
                <a:noFill/>
              </a:ln>
              <a:effectLst/>
              <a:uLnTx/>
              <a:uFillTx/>
              <a:latin typeface="EYInterstate"/>
              <a:ea typeface="+mn-ea"/>
              <a:cs typeface="+mn-cs"/>
            </a:endParaRPr>
          </a:p>
          <a:p>
            <a:pPr marL="285750" marR="0" lvl="0" indent="-285750" algn="l" defTabSz="914400" rtl="0" eaLnBrk="1" fontAlgn="auto" latinLnBrk="0" hangingPunct="1">
              <a:lnSpc>
                <a:spcPct val="110000"/>
              </a:lnSpc>
              <a:spcBef>
                <a:spcPts val="0"/>
              </a:spcBef>
              <a:spcAft>
                <a:spcPts val="0"/>
              </a:spcAft>
              <a:buClrTx/>
              <a:buSzTx/>
              <a:buFont typeface="Wingdings" panose="05000000000000000000" pitchFamily="2" charset="2"/>
              <a:buChar char="Ø"/>
              <a:tabLst/>
              <a:defRPr/>
            </a:pPr>
            <a:r>
              <a:rPr lang="es-ES" sz="1600" dirty="0">
                <a:latin typeface="EYInterstate"/>
              </a:rPr>
              <a:t>Emiratos Árabes</a:t>
            </a:r>
          </a:p>
          <a:p>
            <a:pPr marL="285750" marR="0" lvl="0" indent="-285750" algn="l" defTabSz="914400" rtl="0" eaLnBrk="1" fontAlgn="auto" latinLnBrk="0" hangingPunct="1">
              <a:lnSpc>
                <a:spcPct val="110000"/>
              </a:lnSpc>
              <a:spcBef>
                <a:spcPts val="0"/>
              </a:spcBef>
              <a:spcAft>
                <a:spcPts val="0"/>
              </a:spcAft>
              <a:buClrTx/>
              <a:buSzTx/>
              <a:buFont typeface="Wingdings" panose="05000000000000000000" pitchFamily="2" charset="2"/>
              <a:buChar char="Ø"/>
              <a:tabLst/>
              <a:defRPr/>
            </a:pPr>
            <a:r>
              <a:rPr kumimoji="0" lang="es-ES" sz="1600" i="0" u="none" strike="noStrike" kern="1200" cap="none" spc="0" normalizeH="0" baseline="0" noProof="0" dirty="0">
                <a:ln>
                  <a:noFill/>
                </a:ln>
                <a:effectLst/>
                <a:uLnTx/>
                <a:uFillTx/>
                <a:latin typeface="EYInterstate"/>
                <a:ea typeface="+mn-ea"/>
                <a:cs typeface="+mn-cs"/>
              </a:rPr>
              <a:t>Bermudas</a:t>
            </a:r>
            <a:endParaRPr kumimoji="0" lang="es-ES" sz="1600" i="0" u="none" strike="noStrike" kern="1200" cap="none" spc="0" normalizeH="0" baseline="0" noProof="0" dirty="0">
              <a:ln>
                <a:noFill/>
              </a:ln>
              <a:effectLst/>
              <a:uLnTx/>
              <a:uFillTx/>
              <a:latin typeface="EYInterstate Light"/>
              <a:ea typeface="+mn-ea"/>
              <a:cs typeface="+mn-cs"/>
            </a:endParaRPr>
          </a:p>
          <a:p>
            <a:pPr marL="0" marR="0" lvl="0" indent="0" algn="l" defTabSz="914400" rtl="0" eaLnBrk="1" fontAlgn="auto" latinLnBrk="0" hangingPunct="1">
              <a:lnSpc>
                <a:spcPct val="110000"/>
              </a:lnSpc>
              <a:spcBef>
                <a:spcPts val="0"/>
              </a:spcBef>
              <a:spcAft>
                <a:spcPts val="0"/>
              </a:spcAft>
              <a:buClrTx/>
              <a:buSzTx/>
              <a:buFontTx/>
              <a:buNone/>
              <a:tabLst/>
              <a:defRPr/>
            </a:pPr>
            <a:endParaRPr kumimoji="0" lang="es-ES" sz="1200" b="0" i="0" u="none" strike="noStrike" kern="1200" cap="none" spc="0" normalizeH="0" baseline="0" noProof="0" dirty="0">
              <a:ln>
                <a:noFill/>
              </a:ln>
              <a:solidFill>
                <a:prstClr val="white"/>
              </a:solidFill>
              <a:effectLst/>
              <a:uLnTx/>
              <a:uFillTx/>
              <a:latin typeface="EYInterstate Light"/>
              <a:ea typeface="+mn-ea"/>
              <a:cs typeface="+mn-cs"/>
            </a:endParaRPr>
          </a:p>
        </p:txBody>
      </p:sp>
    </p:spTree>
    <p:extLst>
      <p:ext uri="{BB962C8B-B14F-4D97-AF65-F5344CB8AC3E}">
        <p14:creationId xmlns:p14="http://schemas.microsoft.com/office/powerpoint/2010/main" val="29756252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0E57036E-FFC2-499F-A708-84DED8A9653E}"/>
              </a:ext>
            </a:extLst>
          </p:cNvPr>
          <p:cNvGrpSpPr/>
          <p:nvPr/>
        </p:nvGrpSpPr>
        <p:grpSpPr>
          <a:xfrm>
            <a:off x="11537879" y="6256962"/>
            <a:ext cx="501722" cy="467700"/>
            <a:chOff x="7101720" y="656022"/>
            <a:chExt cx="2518529" cy="2377221"/>
          </a:xfrm>
        </p:grpSpPr>
        <p:sp>
          <p:nvSpPr>
            <p:cNvPr id="5" name="object 16">
              <a:extLst>
                <a:ext uri="{FF2B5EF4-FFF2-40B4-BE49-F238E27FC236}">
                  <a16:creationId xmlns:a16="http://schemas.microsoft.com/office/drawing/2014/main" id="{62A7BE38-F4F4-4CD3-81D0-5DD0FB050F34}"/>
                </a:ext>
              </a:extLst>
            </p:cNvPr>
            <p:cNvSpPr/>
            <p:nvPr/>
          </p:nvSpPr>
          <p:spPr>
            <a:xfrm>
              <a:off x="7116290" y="656022"/>
              <a:ext cx="2018209" cy="809100"/>
            </a:xfrm>
            <a:custGeom>
              <a:avLst/>
              <a:gdLst/>
              <a:ahLst/>
              <a:cxnLst/>
              <a:rect l="l" t="t" r="r" b="b"/>
              <a:pathLst>
                <a:path w="784225" h="286384">
                  <a:moveTo>
                    <a:pt x="784021" y="0"/>
                  </a:moveTo>
                  <a:lnTo>
                    <a:pt x="0" y="286156"/>
                  </a:lnTo>
                  <a:lnTo>
                    <a:pt x="784021" y="147650"/>
                  </a:lnTo>
                  <a:lnTo>
                    <a:pt x="784021" y="0"/>
                  </a:lnTo>
                  <a:close/>
                </a:path>
              </a:pathLst>
            </a:custGeom>
            <a:solidFill>
              <a:srgbClr val="FFD400"/>
            </a:solidFill>
          </p:spPr>
          <p:txBody>
            <a:bodyPr wrap="square" lIns="0" tIns="0" rIns="0" bIns="0" rtlCol="0"/>
            <a:lstStyle/>
            <a:p>
              <a:endParaRPr/>
            </a:p>
          </p:txBody>
        </p:sp>
        <p:sp>
          <p:nvSpPr>
            <p:cNvPr id="6" name="object 17">
              <a:extLst>
                <a:ext uri="{FF2B5EF4-FFF2-40B4-BE49-F238E27FC236}">
                  <a16:creationId xmlns:a16="http://schemas.microsoft.com/office/drawing/2014/main" id="{253F1041-BEA7-4613-8121-E3EAEF562B7F}"/>
                </a:ext>
              </a:extLst>
            </p:cNvPr>
            <p:cNvSpPr/>
            <p:nvPr/>
          </p:nvSpPr>
          <p:spPr>
            <a:xfrm>
              <a:off x="7101720" y="1800553"/>
              <a:ext cx="2518529" cy="1232690"/>
            </a:xfrm>
            <a:prstGeom prst="rect">
              <a:avLst/>
            </a:prstGeom>
            <a:blipFill>
              <a:blip r:embed="rId3" cstate="print"/>
              <a:stretch>
                <a:fillRect b="-69966"/>
              </a:stretch>
            </a:blipFill>
          </p:spPr>
          <p:txBody>
            <a:bodyPr wrap="square" lIns="0" tIns="0" rIns="0" bIns="0" rtlCol="0"/>
            <a:lstStyle/>
            <a:p>
              <a:endParaRPr/>
            </a:p>
          </p:txBody>
        </p:sp>
      </p:grpSp>
      <p:pic>
        <p:nvPicPr>
          <p:cNvPr id="11" name="Picture 2" descr="See the source image">
            <a:extLst>
              <a:ext uri="{FF2B5EF4-FFF2-40B4-BE49-F238E27FC236}">
                <a16:creationId xmlns:a16="http://schemas.microsoft.com/office/drawing/2014/main" id="{CE4EB99B-531C-4194-BE98-407A0898FEE4}"/>
              </a:ext>
            </a:extLst>
          </p:cNvPr>
          <p:cNvPicPr>
            <a:picLocks noChangeAspect="1" noChangeArrowheads="1"/>
          </p:cNvPicPr>
          <p:nvPr/>
        </p:nvPicPr>
        <p:blipFill rotWithShape="1">
          <a:blip r:embed="rId4">
            <a:alphaModFix/>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t="77911" b="11287"/>
          <a:stretch/>
        </p:blipFill>
        <p:spPr bwMode="auto">
          <a:xfrm>
            <a:off x="0" y="-27805"/>
            <a:ext cx="12192000" cy="757570"/>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6">
            <a:extLst>
              <a:ext uri="{FF2B5EF4-FFF2-40B4-BE49-F238E27FC236}">
                <a16:creationId xmlns:a16="http://schemas.microsoft.com/office/drawing/2014/main" id="{908E0EC7-190B-4A82-B4B2-B40502AA6230}"/>
              </a:ext>
            </a:extLst>
          </p:cNvPr>
          <p:cNvSpPr/>
          <p:nvPr/>
        </p:nvSpPr>
        <p:spPr>
          <a:xfrm>
            <a:off x="7088" y="-27805"/>
            <a:ext cx="12191999" cy="737413"/>
          </a:xfrm>
          <a:prstGeom prst="rect">
            <a:avLst/>
          </a:prstGeom>
          <a:solidFill>
            <a:srgbClr val="181717">
              <a:alpha val="50196"/>
            </a:srgbClr>
          </a:solidFill>
          <a:ln w="15875" cap="rnd">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1200" tIns="61200" rIns="61200" bIns="61200" numCol="1" spcCol="0" rtlCol="0" fromWordArt="0" anchor="t" anchorCtr="0" forceAA="0" compatLnSpc="1">
            <a:prstTxWarp prst="textNoShape">
              <a:avLst/>
            </a:prstTxWarp>
            <a:noAutofit/>
          </a:bodyPr>
          <a:lstStyle/>
          <a:p>
            <a:endParaRPr lang="en-US" sz="1000" dirty="0">
              <a:solidFill>
                <a:schemeClr val="tx1">
                  <a:lumMod val="50000"/>
                </a:schemeClr>
              </a:solidFill>
              <a:latin typeface="EYInterstate" panose="02000503020000020004" pitchFamily="2" charset="0"/>
            </a:endParaRPr>
          </a:p>
        </p:txBody>
      </p:sp>
      <p:sp>
        <p:nvSpPr>
          <p:cNvPr id="13" name="Rectangle 16">
            <a:extLst>
              <a:ext uri="{FF2B5EF4-FFF2-40B4-BE49-F238E27FC236}">
                <a16:creationId xmlns:a16="http://schemas.microsoft.com/office/drawing/2014/main" id="{C42AAD1A-F065-4725-8860-30F2E002DFA8}"/>
              </a:ext>
            </a:extLst>
          </p:cNvPr>
          <p:cNvSpPr/>
          <p:nvPr/>
        </p:nvSpPr>
        <p:spPr>
          <a:xfrm>
            <a:off x="394957" y="134406"/>
            <a:ext cx="11142922" cy="441724"/>
          </a:xfrm>
          <a:prstGeom prst="rect">
            <a:avLst/>
          </a:prstGeom>
          <a:solidFill>
            <a:srgbClr val="181717">
              <a:alpha val="60000"/>
            </a:srgbClr>
          </a:solidFill>
          <a:ln w="15875" cap="rnd">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1200" tIns="61200" rIns="61200" bIns="61200" numCol="1" spcCol="0" rtlCol="0" fromWordArt="0" anchor="t" anchorCtr="0" forceAA="0" compatLnSpc="1">
            <a:prstTxWarp prst="textNoShape">
              <a:avLst/>
            </a:prstTxWarp>
            <a:noAutofit/>
          </a:bodyPr>
          <a:lstStyle/>
          <a:p>
            <a:endParaRPr lang="en-US" sz="1000" dirty="0">
              <a:solidFill>
                <a:schemeClr val="tx1">
                  <a:lumMod val="50000"/>
                </a:schemeClr>
              </a:solidFill>
              <a:latin typeface="EYInterstate" panose="02000503020000020004" pitchFamily="2" charset="0"/>
            </a:endParaRPr>
          </a:p>
        </p:txBody>
      </p:sp>
      <p:sp>
        <p:nvSpPr>
          <p:cNvPr id="14" name="Rectangle 25">
            <a:extLst>
              <a:ext uri="{FF2B5EF4-FFF2-40B4-BE49-F238E27FC236}">
                <a16:creationId xmlns:a16="http://schemas.microsoft.com/office/drawing/2014/main" id="{A2C30F60-9954-4040-AC09-45DFC753486B}"/>
              </a:ext>
            </a:extLst>
          </p:cNvPr>
          <p:cNvSpPr>
            <a:spLocks/>
          </p:cNvSpPr>
          <p:nvPr/>
        </p:nvSpPr>
        <p:spPr>
          <a:xfrm>
            <a:off x="528084" y="120039"/>
            <a:ext cx="11135832" cy="441724"/>
          </a:xfrm>
          <a:prstGeom prst="rect">
            <a:avLst/>
          </a:prstGeom>
          <a:noFill/>
        </p:spPr>
        <p:txBody>
          <a:bodyPr wrap="square" lIns="0" tIns="0" rIns="0" bIns="0" anchor="t" anchorCtr="0">
            <a:spAutoFit/>
          </a:bodyPr>
          <a:lstStyle/>
          <a:p>
            <a:pPr marL="0" marR="0" lvl="0" indent="0" algn="ctr" defTabSz="914400" rtl="0" eaLnBrk="1" fontAlgn="auto" latinLnBrk="0" hangingPunct="1">
              <a:lnSpc>
                <a:spcPct val="110000"/>
              </a:lnSpc>
              <a:spcBef>
                <a:spcPts val="0"/>
              </a:spcBef>
              <a:spcAft>
                <a:spcPts val="0"/>
              </a:spcAft>
              <a:buClrTx/>
              <a:buSzTx/>
              <a:buFontTx/>
              <a:buNone/>
              <a:tabLst/>
              <a:defRPr/>
            </a:pPr>
            <a:r>
              <a:rPr lang="es-ES_tradnl" sz="2800" b="1" dirty="0" err="1">
                <a:solidFill>
                  <a:srgbClr val="FFE600"/>
                </a:solidFill>
                <a:latin typeface="EYInterstate"/>
              </a:rPr>
              <a:t>Dashboard</a:t>
            </a:r>
            <a:endParaRPr lang="es-ES" sz="2800" b="1" dirty="0">
              <a:solidFill>
                <a:srgbClr val="FFE600"/>
              </a:solidFill>
              <a:latin typeface="EYInterstate"/>
            </a:endParaRPr>
          </a:p>
        </p:txBody>
      </p:sp>
      <p:pic>
        <p:nvPicPr>
          <p:cNvPr id="21" name="Picture 20">
            <a:extLst>
              <a:ext uri="{FF2B5EF4-FFF2-40B4-BE49-F238E27FC236}">
                <a16:creationId xmlns:a16="http://schemas.microsoft.com/office/drawing/2014/main" id="{3D37C7FF-7CEE-4D9C-BC6F-C1A914A6A83A}"/>
              </a:ext>
            </a:extLst>
          </p:cNvPr>
          <p:cNvPicPr>
            <a:picLocks noChangeAspect="1"/>
          </p:cNvPicPr>
          <p:nvPr/>
        </p:nvPicPr>
        <p:blipFill rotWithShape="1">
          <a:blip r:embed="rId6"/>
          <a:srcRect l="757" t="1204" r="981" b="1606"/>
          <a:stretch/>
        </p:blipFill>
        <p:spPr>
          <a:xfrm>
            <a:off x="844533" y="897015"/>
            <a:ext cx="10243770" cy="5764746"/>
          </a:xfrm>
          <a:prstGeom prst="rect">
            <a:avLst/>
          </a:prstGeom>
        </p:spPr>
      </p:pic>
    </p:spTree>
    <p:extLst>
      <p:ext uri="{BB962C8B-B14F-4D97-AF65-F5344CB8AC3E}">
        <p14:creationId xmlns:p14="http://schemas.microsoft.com/office/powerpoint/2010/main" val="26369942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See the source image">
            <a:extLst>
              <a:ext uri="{FF2B5EF4-FFF2-40B4-BE49-F238E27FC236}">
                <a16:creationId xmlns:a16="http://schemas.microsoft.com/office/drawing/2014/main" id="{DB37842D-4A7A-417A-AE55-627651A4A54E}"/>
              </a:ext>
            </a:extLst>
          </p:cNvPr>
          <p:cNvPicPr>
            <a:picLocks noChangeAspect="1" noChangeArrowheads="1"/>
          </p:cNvPicPr>
          <p:nvPr/>
        </p:nvPicPr>
        <p:blipFill>
          <a:blip r:embed="rId2">
            <a:alphaModFix amt="50000"/>
            <a:extLst>
              <a:ext uri="{28A0092B-C50C-407E-A947-70E740481C1C}">
                <a14:useLocalDpi xmlns:a14="http://schemas.microsoft.com/office/drawing/2010/main" val="0"/>
              </a:ext>
            </a:extLst>
          </a:blip>
          <a:srcRect/>
          <a:stretch>
            <a:fillRect/>
          </a:stretch>
        </p:blipFill>
        <p:spPr bwMode="auto">
          <a:xfrm>
            <a:off x="-13548" y="-3674"/>
            <a:ext cx="12205548" cy="6865621"/>
          </a:xfrm>
          <a:prstGeom prst="rect">
            <a:avLst/>
          </a:prstGeom>
          <a:noFill/>
          <a:extLst>
            <a:ext uri="{909E8E84-426E-40DD-AFC4-6F175D3DCCD1}">
              <a14:hiddenFill xmlns:a14="http://schemas.microsoft.com/office/drawing/2010/main">
                <a:solidFill>
                  <a:srgbClr val="FFFFFF"/>
                </a:solidFill>
              </a14:hiddenFill>
            </a:ext>
          </a:extLst>
        </p:spPr>
      </p:pic>
      <p:sp>
        <p:nvSpPr>
          <p:cNvPr id="8" name="Titel 8">
            <a:extLst>
              <a:ext uri="{FF2B5EF4-FFF2-40B4-BE49-F238E27FC236}">
                <a16:creationId xmlns:a16="http://schemas.microsoft.com/office/drawing/2014/main" id="{42434769-5392-4D86-BD76-5C8CAC333A2C}"/>
              </a:ext>
            </a:extLst>
          </p:cNvPr>
          <p:cNvSpPr txBox="1">
            <a:spLocks/>
          </p:cNvSpPr>
          <p:nvPr/>
        </p:nvSpPr>
        <p:spPr>
          <a:xfrm>
            <a:off x="673418" y="294200"/>
            <a:ext cx="10978515" cy="590400"/>
          </a:xfrm>
          <a:prstGeom prst="rect">
            <a:avLst/>
          </a:prstGeom>
        </p:spPr>
        <p:txBody>
          <a:bodyPr vert="horz" lIns="91440" tIns="45720" rIns="91440" bIns="45720" rtlCol="0" anchor="ctr">
            <a:normAutofit fontScale="92500" lnSpcReduction="20000"/>
          </a:bodyPr>
          <a:lstStyle>
            <a:defPPr>
              <a:defRPr lang="es-ES"/>
            </a:defPPr>
            <a:lvl1pPr>
              <a:lnSpc>
                <a:spcPct val="90000"/>
              </a:lnSpc>
              <a:spcBef>
                <a:spcPct val="0"/>
              </a:spcBef>
              <a:buNone/>
              <a:defRPr sz="4400" b="1">
                <a:latin typeface="+mj-lt"/>
                <a:ea typeface="+mj-ea"/>
                <a:cs typeface="+mj-cs"/>
              </a:defRPr>
            </a:lvl1pPr>
          </a:lstStyle>
          <a:p>
            <a:r>
              <a:rPr lang="en-US" dirty="0"/>
              <a:t>Agenda</a:t>
            </a:r>
          </a:p>
        </p:txBody>
      </p:sp>
      <p:cxnSp>
        <p:nvCxnSpPr>
          <p:cNvPr id="9" name="Straight Connector 8">
            <a:extLst>
              <a:ext uri="{FF2B5EF4-FFF2-40B4-BE49-F238E27FC236}">
                <a16:creationId xmlns:a16="http://schemas.microsoft.com/office/drawing/2014/main" id="{892F88FF-5AE0-4004-98F9-FEBEF5809D29}"/>
              </a:ext>
            </a:extLst>
          </p:cNvPr>
          <p:cNvCxnSpPr>
            <a:cxnSpLocks/>
          </p:cNvCxnSpPr>
          <p:nvPr/>
        </p:nvCxnSpPr>
        <p:spPr>
          <a:xfrm>
            <a:off x="714514" y="884600"/>
            <a:ext cx="1617720" cy="0"/>
          </a:xfrm>
          <a:prstGeom prst="line">
            <a:avLst/>
          </a:prstGeom>
          <a:ln w="38100">
            <a:solidFill>
              <a:srgbClr val="FCF604"/>
            </a:solidFill>
          </a:ln>
        </p:spPr>
        <p:style>
          <a:lnRef idx="1">
            <a:schemeClr val="accent1"/>
          </a:lnRef>
          <a:fillRef idx="0">
            <a:schemeClr val="accent1"/>
          </a:fillRef>
          <a:effectRef idx="0">
            <a:schemeClr val="accent1"/>
          </a:effectRef>
          <a:fontRef idx="minor">
            <a:schemeClr val="tx1"/>
          </a:fontRef>
        </p:style>
      </p:cxnSp>
      <p:sp>
        <p:nvSpPr>
          <p:cNvPr id="11" name="Rectangle 16">
            <a:extLst>
              <a:ext uri="{FF2B5EF4-FFF2-40B4-BE49-F238E27FC236}">
                <a16:creationId xmlns:a16="http://schemas.microsoft.com/office/drawing/2014/main" id="{BE820A95-F062-4388-A79B-48F266E805A4}"/>
              </a:ext>
            </a:extLst>
          </p:cNvPr>
          <p:cNvSpPr/>
          <p:nvPr/>
        </p:nvSpPr>
        <p:spPr>
          <a:xfrm>
            <a:off x="3299953" y="1920858"/>
            <a:ext cx="2503205" cy="4937142"/>
          </a:xfrm>
          <a:prstGeom prst="rect">
            <a:avLst/>
          </a:prstGeom>
          <a:solidFill>
            <a:schemeClr val="tx1">
              <a:lumMod val="85000"/>
              <a:lumOff val="15000"/>
              <a:alpha val="60000"/>
            </a:schemeClr>
          </a:solidFill>
          <a:ln w="15875" cap="rnd">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1200" tIns="61200" rIns="61200" bIns="6120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1">
                  <a:lumMod val="50000"/>
                </a:schemeClr>
              </a:solidFill>
              <a:effectLst/>
              <a:uLnTx/>
              <a:uFillTx/>
              <a:latin typeface="EYInterstate" panose="02000503020000020004" pitchFamily="2" charset="0"/>
              <a:ea typeface="+mn-ea"/>
              <a:cs typeface="+mn-cs"/>
            </a:endParaRPr>
          </a:p>
        </p:txBody>
      </p:sp>
      <p:sp>
        <p:nvSpPr>
          <p:cNvPr id="12" name="Rectangle 16">
            <a:extLst>
              <a:ext uri="{FF2B5EF4-FFF2-40B4-BE49-F238E27FC236}">
                <a16:creationId xmlns:a16="http://schemas.microsoft.com/office/drawing/2014/main" id="{069E4ECC-4B02-4736-82ED-7F2CFDE2C8EC}"/>
              </a:ext>
            </a:extLst>
          </p:cNvPr>
          <p:cNvSpPr/>
          <p:nvPr/>
        </p:nvSpPr>
        <p:spPr>
          <a:xfrm>
            <a:off x="6098073" y="1920858"/>
            <a:ext cx="2503205" cy="4937142"/>
          </a:xfrm>
          <a:prstGeom prst="rect">
            <a:avLst/>
          </a:prstGeom>
          <a:solidFill>
            <a:schemeClr val="tx1">
              <a:lumMod val="85000"/>
              <a:lumOff val="15000"/>
              <a:alpha val="60000"/>
            </a:schemeClr>
          </a:solidFill>
          <a:ln w="15875" cap="rnd">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1200" tIns="61200" rIns="61200" bIns="6120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1">
                  <a:lumMod val="50000"/>
                </a:schemeClr>
              </a:solidFill>
              <a:effectLst/>
              <a:uLnTx/>
              <a:uFillTx/>
              <a:latin typeface="EYInterstate" panose="02000503020000020004" pitchFamily="2" charset="0"/>
              <a:ea typeface="+mn-ea"/>
              <a:cs typeface="+mn-cs"/>
            </a:endParaRPr>
          </a:p>
        </p:txBody>
      </p:sp>
      <p:sp>
        <p:nvSpPr>
          <p:cNvPr id="13" name="Rectangle 16">
            <a:extLst>
              <a:ext uri="{FF2B5EF4-FFF2-40B4-BE49-F238E27FC236}">
                <a16:creationId xmlns:a16="http://schemas.microsoft.com/office/drawing/2014/main" id="{D78DF02B-BDC7-43AA-90A7-9181AFACBB99}"/>
              </a:ext>
            </a:extLst>
          </p:cNvPr>
          <p:cNvSpPr/>
          <p:nvPr/>
        </p:nvSpPr>
        <p:spPr>
          <a:xfrm>
            <a:off x="498849" y="1920858"/>
            <a:ext cx="2503205" cy="4937142"/>
          </a:xfrm>
          <a:prstGeom prst="rect">
            <a:avLst/>
          </a:prstGeom>
          <a:solidFill>
            <a:schemeClr val="tx1">
              <a:lumMod val="85000"/>
              <a:lumOff val="15000"/>
              <a:alpha val="60000"/>
            </a:schemeClr>
          </a:solidFill>
          <a:ln w="15875" cap="rnd">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1200" tIns="61200" rIns="61200" bIns="61200" numCol="1" spcCol="0" rtlCol="0" fromWordArt="0" anchor="t" anchorCtr="0" forceAA="0" compatLnSpc="1">
            <a:prstTxWarp prst="textNoShape">
              <a:avLst/>
            </a:prstTxWarp>
            <a:noAutofit/>
          </a:bodyPr>
          <a:lstStyle/>
          <a:p>
            <a:endParaRPr lang="en-US" sz="1000" dirty="0">
              <a:solidFill>
                <a:schemeClr val="tx1">
                  <a:lumMod val="50000"/>
                </a:schemeClr>
              </a:solidFill>
              <a:latin typeface="EYInterstate" panose="02000503020000020004" pitchFamily="2" charset="0"/>
            </a:endParaRPr>
          </a:p>
        </p:txBody>
      </p:sp>
      <p:sp>
        <p:nvSpPr>
          <p:cNvPr id="14" name="Textfeld 4">
            <a:extLst>
              <a:ext uri="{FF2B5EF4-FFF2-40B4-BE49-F238E27FC236}">
                <a16:creationId xmlns:a16="http://schemas.microsoft.com/office/drawing/2014/main" id="{9194B14F-EB6D-485A-ABC7-46A8A20FD06C}"/>
              </a:ext>
            </a:extLst>
          </p:cNvPr>
          <p:cNvSpPr txBox="1"/>
          <p:nvPr/>
        </p:nvSpPr>
        <p:spPr bwMode="gray">
          <a:xfrm>
            <a:off x="3653610" y="2052715"/>
            <a:ext cx="763029" cy="147732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600" b="0" i="0" u="none" strike="noStrike" kern="0" cap="none" spc="0" normalizeH="0" baseline="0" noProof="0" dirty="0">
                <a:ln w="12700">
                  <a:noFill/>
                </a:ln>
                <a:solidFill>
                  <a:prstClr val="white">
                    <a:alpha val="70000"/>
                  </a:prstClr>
                </a:solidFill>
                <a:effectLst/>
                <a:uLnTx/>
                <a:uFillTx/>
                <a:latin typeface="EYInterstate Light"/>
                <a:ea typeface="+mn-ea"/>
                <a:cs typeface="+mn-cs"/>
              </a:rPr>
              <a:t>2</a:t>
            </a:r>
          </a:p>
        </p:txBody>
      </p:sp>
      <p:sp>
        <p:nvSpPr>
          <p:cNvPr id="15" name="Textfeld 4">
            <a:extLst>
              <a:ext uri="{FF2B5EF4-FFF2-40B4-BE49-F238E27FC236}">
                <a16:creationId xmlns:a16="http://schemas.microsoft.com/office/drawing/2014/main" id="{4ABDBE3C-76DA-4FC2-91E0-A28BDA73D8C2}"/>
              </a:ext>
            </a:extLst>
          </p:cNvPr>
          <p:cNvSpPr txBox="1"/>
          <p:nvPr/>
        </p:nvSpPr>
        <p:spPr bwMode="gray">
          <a:xfrm>
            <a:off x="6519525" y="2052715"/>
            <a:ext cx="763029" cy="147732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600" b="0" i="0" u="none" strike="noStrike" kern="0" cap="none" spc="0" normalizeH="0" baseline="0" noProof="0" dirty="0">
                <a:ln w="12700">
                  <a:noFill/>
                </a:ln>
                <a:solidFill>
                  <a:prstClr val="white">
                    <a:alpha val="70000"/>
                  </a:prstClr>
                </a:solidFill>
                <a:effectLst/>
                <a:uLnTx/>
                <a:uFillTx/>
                <a:latin typeface="EYInterstate Light"/>
                <a:ea typeface="+mn-ea"/>
                <a:cs typeface="+mn-cs"/>
              </a:rPr>
              <a:t>3</a:t>
            </a:r>
          </a:p>
        </p:txBody>
      </p:sp>
      <p:sp>
        <p:nvSpPr>
          <p:cNvPr id="16" name="Textfeld 4">
            <a:extLst>
              <a:ext uri="{FF2B5EF4-FFF2-40B4-BE49-F238E27FC236}">
                <a16:creationId xmlns:a16="http://schemas.microsoft.com/office/drawing/2014/main" id="{C61A20B8-DABD-4DE0-9C63-E6E0343D8A7F}"/>
              </a:ext>
            </a:extLst>
          </p:cNvPr>
          <p:cNvSpPr txBox="1"/>
          <p:nvPr/>
        </p:nvSpPr>
        <p:spPr bwMode="gray">
          <a:xfrm>
            <a:off x="749887" y="2052715"/>
            <a:ext cx="606626" cy="147732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600" b="0" i="0" u="none" strike="noStrike" kern="0" cap="none" spc="0" normalizeH="0" baseline="0" noProof="0" dirty="0">
                <a:ln w="12700">
                  <a:noFill/>
                </a:ln>
                <a:solidFill>
                  <a:prstClr val="white">
                    <a:alpha val="70000"/>
                  </a:prstClr>
                </a:solidFill>
                <a:effectLst/>
                <a:uLnTx/>
                <a:uFillTx/>
                <a:latin typeface="EYInterstate Light"/>
                <a:ea typeface="+mn-ea"/>
                <a:cs typeface="+mn-cs"/>
              </a:rPr>
              <a:t>1</a:t>
            </a:r>
            <a:endParaRPr kumimoji="0" lang="en-US" sz="8000" b="0" i="0" u="none" strike="noStrike" kern="0" cap="none" spc="0" normalizeH="0" baseline="0" noProof="0" dirty="0">
              <a:ln w="12700">
                <a:noFill/>
              </a:ln>
              <a:solidFill>
                <a:prstClr val="white">
                  <a:alpha val="70000"/>
                </a:prstClr>
              </a:solidFill>
              <a:effectLst/>
              <a:uLnTx/>
              <a:uFillTx/>
              <a:latin typeface="EYInterstate Light"/>
              <a:ea typeface="+mn-ea"/>
              <a:cs typeface="+mn-cs"/>
            </a:endParaRPr>
          </a:p>
        </p:txBody>
      </p:sp>
      <p:sp>
        <p:nvSpPr>
          <p:cNvPr id="17" name="Rectangle 25">
            <a:extLst>
              <a:ext uri="{FF2B5EF4-FFF2-40B4-BE49-F238E27FC236}">
                <a16:creationId xmlns:a16="http://schemas.microsoft.com/office/drawing/2014/main" id="{247A2BC3-B3FC-4822-B443-19FC609F37E3}"/>
              </a:ext>
            </a:extLst>
          </p:cNvPr>
          <p:cNvSpPr>
            <a:spLocks/>
          </p:cNvSpPr>
          <p:nvPr/>
        </p:nvSpPr>
        <p:spPr>
          <a:xfrm>
            <a:off x="883861" y="3652239"/>
            <a:ext cx="1822620" cy="527901"/>
          </a:xfrm>
          <a:prstGeom prst="rect">
            <a:avLst/>
          </a:prstGeom>
          <a:noFill/>
        </p:spPr>
        <p:txBody>
          <a:bodyPr wrap="square" lIns="0" tIns="0" rIns="0" bIns="0" anchor="t" anchorCtr="0">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s-ES" sz="2000" b="1" i="0" u="none" strike="noStrike" kern="1200" cap="none" spc="0" normalizeH="0" baseline="0" noProof="0" dirty="0">
                <a:ln>
                  <a:noFill/>
                </a:ln>
                <a:solidFill>
                  <a:srgbClr val="FFE600"/>
                </a:solidFill>
                <a:effectLst/>
                <a:uLnTx/>
                <a:uFillTx/>
                <a:latin typeface="EYInterstate"/>
                <a:ea typeface="+mn-ea"/>
                <a:cs typeface="+mn-cs"/>
              </a:rPr>
              <a:t>Introducción</a:t>
            </a:r>
            <a:endParaRPr kumimoji="0" lang="es-ES" sz="1600" b="0" i="0" u="none" strike="noStrike" kern="1200" cap="none" spc="0" normalizeH="0" baseline="0" noProof="0" dirty="0">
              <a:ln>
                <a:noFill/>
              </a:ln>
              <a:solidFill>
                <a:prstClr val="white"/>
              </a:solidFill>
              <a:effectLst/>
              <a:uLnTx/>
              <a:uFillTx/>
              <a:latin typeface="EYInterstate Light"/>
              <a:ea typeface="+mn-ea"/>
              <a:cs typeface="+mn-cs"/>
            </a:endParaRPr>
          </a:p>
          <a:p>
            <a:pPr marL="0" marR="0" lvl="0" indent="0" algn="l" defTabSz="914400" rtl="0" eaLnBrk="1" fontAlgn="auto" latinLnBrk="0" hangingPunct="1">
              <a:lnSpc>
                <a:spcPct val="110000"/>
              </a:lnSpc>
              <a:spcBef>
                <a:spcPts val="0"/>
              </a:spcBef>
              <a:spcAft>
                <a:spcPts val="0"/>
              </a:spcAft>
              <a:buClrTx/>
              <a:buSzTx/>
              <a:buFontTx/>
              <a:buNone/>
              <a:tabLst/>
              <a:defRPr/>
            </a:pPr>
            <a:endParaRPr kumimoji="0" lang="es-ES" sz="1200" b="0" i="0" u="none" strike="noStrike" kern="1200" cap="none" spc="0" normalizeH="0" baseline="0" noProof="0" dirty="0">
              <a:ln>
                <a:noFill/>
              </a:ln>
              <a:solidFill>
                <a:prstClr val="white"/>
              </a:solidFill>
              <a:effectLst/>
              <a:uLnTx/>
              <a:uFillTx/>
              <a:latin typeface="EYInterstate Light"/>
              <a:ea typeface="+mn-ea"/>
              <a:cs typeface="+mn-cs"/>
            </a:endParaRPr>
          </a:p>
        </p:txBody>
      </p:sp>
      <p:sp>
        <p:nvSpPr>
          <p:cNvPr id="18" name="Rectangle 25">
            <a:extLst>
              <a:ext uri="{FF2B5EF4-FFF2-40B4-BE49-F238E27FC236}">
                <a16:creationId xmlns:a16="http://schemas.microsoft.com/office/drawing/2014/main" id="{EA57CDEB-A4F1-4FB1-89F5-5BADFE5D8788}"/>
              </a:ext>
            </a:extLst>
          </p:cNvPr>
          <p:cNvSpPr>
            <a:spLocks/>
          </p:cNvSpPr>
          <p:nvPr/>
        </p:nvSpPr>
        <p:spPr>
          <a:xfrm>
            <a:off x="3623182" y="3652239"/>
            <a:ext cx="1932432" cy="866456"/>
          </a:xfrm>
          <a:prstGeom prst="rect">
            <a:avLst/>
          </a:prstGeom>
          <a:noFill/>
        </p:spPr>
        <p:txBody>
          <a:bodyPr wrap="square" lIns="0" tIns="0" rIns="0" bIns="0" anchor="t" anchorCtr="0">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lang="es-ES" sz="2000" b="1" dirty="0">
                <a:solidFill>
                  <a:srgbClr val="FFE600"/>
                </a:solidFill>
                <a:latin typeface="EYInterstate"/>
              </a:rPr>
              <a:t>Estudio de Datos y Modelo</a:t>
            </a:r>
          </a:p>
          <a:p>
            <a:pPr marL="0" marR="0" lvl="0" indent="0" algn="l" defTabSz="914400" rtl="0" eaLnBrk="1" fontAlgn="auto" latinLnBrk="0" hangingPunct="1">
              <a:lnSpc>
                <a:spcPct val="110000"/>
              </a:lnSpc>
              <a:spcBef>
                <a:spcPts val="0"/>
              </a:spcBef>
              <a:spcAft>
                <a:spcPts val="0"/>
              </a:spcAft>
              <a:buClrTx/>
              <a:buSzTx/>
              <a:buFontTx/>
              <a:buNone/>
              <a:tabLst/>
              <a:defRPr/>
            </a:pPr>
            <a:endParaRPr kumimoji="0" lang="es-ES" sz="1200" b="0" i="0" u="none" strike="noStrike" kern="1200" cap="none" spc="0" normalizeH="0" baseline="0" noProof="0" dirty="0">
              <a:ln>
                <a:noFill/>
              </a:ln>
              <a:solidFill>
                <a:prstClr val="white"/>
              </a:solidFill>
              <a:effectLst/>
              <a:uLnTx/>
              <a:uFillTx/>
              <a:latin typeface="EYInterstate Light"/>
              <a:ea typeface="+mn-ea"/>
              <a:cs typeface="+mn-cs"/>
            </a:endParaRPr>
          </a:p>
        </p:txBody>
      </p:sp>
      <p:sp>
        <p:nvSpPr>
          <p:cNvPr id="19" name="Rectangle 25">
            <a:extLst>
              <a:ext uri="{FF2B5EF4-FFF2-40B4-BE49-F238E27FC236}">
                <a16:creationId xmlns:a16="http://schemas.microsoft.com/office/drawing/2014/main" id="{75CF3A2A-D467-47B7-835B-E44233823F31}"/>
              </a:ext>
            </a:extLst>
          </p:cNvPr>
          <p:cNvSpPr>
            <a:spLocks/>
          </p:cNvSpPr>
          <p:nvPr/>
        </p:nvSpPr>
        <p:spPr>
          <a:xfrm>
            <a:off x="6483084" y="3652239"/>
            <a:ext cx="1967551" cy="866456"/>
          </a:xfrm>
          <a:prstGeom prst="rect">
            <a:avLst/>
          </a:prstGeom>
          <a:noFill/>
        </p:spPr>
        <p:txBody>
          <a:bodyPr wrap="square" lIns="0" tIns="0" rIns="0" bIns="0" anchor="t" anchorCtr="0">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s-ES" sz="2000" b="1" i="0" u="none" strike="noStrike" kern="1200" cap="none" spc="0" normalizeH="0" baseline="0" noProof="0" dirty="0">
                <a:ln>
                  <a:noFill/>
                </a:ln>
                <a:solidFill>
                  <a:srgbClr val="FFE600"/>
                </a:solidFill>
                <a:effectLst/>
                <a:uLnTx/>
                <a:uFillTx/>
                <a:latin typeface="EYInterstate"/>
                <a:ea typeface="+mn-ea"/>
                <a:cs typeface="+mn-cs"/>
              </a:rPr>
              <a:t>Visualización de Datos</a:t>
            </a:r>
            <a:endParaRPr kumimoji="0" lang="es-ES" sz="1600" b="0" i="0" u="none" strike="noStrike" kern="1200" cap="none" spc="0" normalizeH="0" baseline="0" noProof="0" dirty="0">
              <a:ln>
                <a:noFill/>
              </a:ln>
              <a:solidFill>
                <a:prstClr val="white"/>
              </a:solidFill>
              <a:effectLst/>
              <a:uLnTx/>
              <a:uFillTx/>
              <a:latin typeface="EYInterstate Light"/>
              <a:ea typeface="+mn-ea"/>
              <a:cs typeface="+mn-cs"/>
            </a:endParaRPr>
          </a:p>
          <a:p>
            <a:pPr marL="0" marR="0" lvl="0" indent="0" algn="l" defTabSz="914400" rtl="0" eaLnBrk="1" fontAlgn="auto" latinLnBrk="0" hangingPunct="1">
              <a:lnSpc>
                <a:spcPct val="110000"/>
              </a:lnSpc>
              <a:spcBef>
                <a:spcPts val="0"/>
              </a:spcBef>
              <a:spcAft>
                <a:spcPts val="0"/>
              </a:spcAft>
              <a:buClrTx/>
              <a:buSzTx/>
              <a:buFontTx/>
              <a:buNone/>
              <a:tabLst/>
              <a:defRPr/>
            </a:pPr>
            <a:endParaRPr kumimoji="0" lang="es-ES" sz="1200" b="0" i="0" u="none" strike="noStrike" kern="1200" cap="none" spc="0" normalizeH="0" baseline="0" noProof="0" dirty="0">
              <a:ln>
                <a:noFill/>
              </a:ln>
              <a:solidFill>
                <a:prstClr val="white"/>
              </a:solidFill>
              <a:effectLst/>
              <a:uLnTx/>
              <a:uFillTx/>
              <a:latin typeface="EYInterstate Light"/>
              <a:ea typeface="+mn-ea"/>
              <a:cs typeface="+mn-cs"/>
            </a:endParaRPr>
          </a:p>
        </p:txBody>
      </p:sp>
      <p:grpSp>
        <p:nvGrpSpPr>
          <p:cNvPr id="20" name="Group 19">
            <a:extLst>
              <a:ext uri="{FF2B5EF4-FFF2-40B4-BE49-F238E27FC236}">
                <a16:creationId xmlns:a16="http://schemas.microsoft.com/office/drawing/2014/main" id="{2CE49DD9-4EDE-4143-9621-EBC49580BAEE}"/>
              </a:ext>
            </a:extLst>
          </p:cNvPr>
          <p:cNvGrpSpPr/>
          <p:nvPr/>
        </p:nvGrpSpPr>
        <p:grpSpPr>
          <a:xfrm>
            <a:off x="11537879" y="6256962"/>
            <a:ext cx="501722" cy="467700"/>
            <a:chOff x="7101720" y="656022"/>
            <a:chExt cx="2518529" cy="2377221"/>
          </a:xfrm>
        </p:grpSpPr>
        <p:sp>
          <p:nvSpPr>
            <p:cNvPr id="21" name="object 16">
              <a:extLst>
                <a:ext uri="{FF2B5EF4-FFF2-40B4-BE49-F238E27FC236}">
                  <a16:creationId xmlns:a16="http://schemas.microsoft.com/office/drawing/2014/main" id="{29A12E78-FB47-482F-80E0-D6B92807EF76}"/>
                </a:ext>
              </a:extLst>
            </p:cNvPr>
            <p:cNvSpPr/>
            <p:nvPr/>
          </p:nvSpPr>
          <p:spPr>
            <a:xfrm>
              <a:off x="7116290" y="656022"/>
              <a:ext cx="2018209" cy="809100"/>
            </a:xfrm>
            <a:custGeom>
              <a:avLst/>
              <a:gdLst/>
              <a:ahLst/>
              <a:cxnLst/>
              <a:rect l="l" t="t" r="r" b="b"/>
              <a:pathLst>
                <a:path w="784225" h="286384">
                  <a:moveTo>
                    <a:pt x="784021" y="0"/>
                  </a:moveTo>
                  <a:lnTo>
                    <a:pt x="0" y="286156"/>
                  </a:lnTo>
                  <a:lnTo>
                    <a:pt x="784021" y="147650"/>
                  </a:lnTo>
                  <a:lnTo>
                    <a:pt x="784021" y="0"/>
                  </a:lnTo>
                  <a:close/>
                </a:path>
              </a:pathLst>
            </a:custGeom>
            <a:solidFill>
              <a:srgbClr val="FFD400"/>
            </a:solidFill>
          </p:spPr>
          <p:txBody>
            <a:bodyPr wrap="square" lIns="0" tIns="0" rIns="0" bIns="0" rtlCol="0"/>
            <a:lstStyle/>
            <a:p>
              <a:endParaRPr/>
            </a:p>
          </p:txBody>
        </p:sp>
        <p:sp>
          <p:nvSpPr>
            <p:cNvPr id="22" name="object 17">
              <a:extLst>
                <a:ext uri="{FF2B5EF4-FFF2-40B4-BE49-F238E27FC236}">
                  <a16:creationId xmlns:a16="http://schemas.microsoft.com/office/drawing/2014/main" id="{26812F30-9D7F-4B5D-B57C-1C5E0876FC04}"/>
                </a:ext>
              </a:extLst>
            </p:cNvPr>
            <p:cNvSpPr/>
            <p:nvPr/>
          </p:nvSpPr>
          <p:spPr>
            <a:xfrm>
              <a:off x="7101720" y="1800553"/>
              <a:ext cx="2518529" cy="1232690"/>
            </a:xfrm>
            <a:prstGeom prst="rect">
              <a:avLst/>
            </a:prstGeom>
            <a:blipFill>
              <a:blip r:embed="rId3" cstate="print"/>
              <a:stretch>
                <a:fillRect b="-69966"/>
              </a:stretch>
            </a:blipFill>
          </p:spPr>
          <p:txBody>
            <a:bodyPr wrap="square" lIns="0" tIns="0" rIns="0" bIns="0" rtlCol="0"/>
            <a:lstStyle/>
            <a:p>
              <a:endParaRPr/>
            </a:p>
          </p:txBody>
        </p:sp>
      </p:grpSp>
      <p:sp>
        <p:nvSpPr>
          <p:cNvPr id="23" name="Rectangle 16">
            <a:extLst>
              <a:ext uri="{FF2B5EF4-FFF2-40B4-BE49-F238E27FC236}">
                <a16:creationId xmlns:a16="http://schemas.microsoft.com/office/drawing/2014/main" id="{A9B53497-8654-4765-BA7F-56326849F6BE}"/>
              </a:ext>
            </a:extLst>
          </p:cNvPr>
          <p:cNvSpPr/>
          <p:nvPr/>
        </p:nvSpPr>
        <p:spPr>
          <a:xfrm>
            <a:off x="8858050" y="1919576"/>
            <a:ext cx="2503205" cy="4937142"/>
          </a:xfrm>
          <a:prstGeom prst="rect">
            <a:avLst/>
          </a:prstGeom>
          <a:solidFill>
            <a:srgbClr val="262626">
              <a:alpha val="85098"/>
            </a:srgbClr>
          </a:solidFill>
          <a:ln w="15875" cap="rnd">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1200" tIns="61200" rIns="61200" bIns="61200" numCol="1" spcCol="0" rtlCol="0" fromWordArt="0" anchor="t" anchorCtr="0" forceAA="0" compatLnSpc="1">
            <a:prstTxWarp prst="textNoShape">
              <a:avLst/>
            </a:prstTxWarp>
            <a:noAutofit/>
          </a:bodyPr>
          <a:lstStyle/>
          <a:p>
            <a:endParaRPr lang="en-US" sz="1000" dirty="0">
              <a:solidFill>
                <a:schemeClr val="tx1">
                  <a:lumMod val="50000"/>
                </a:schemeClr>
              </a:solidFill>
              <a:latin typeface="EYInterstate" panose="02000503020000020004" pitchFamily="2" charset="0"/>
            </a:endParaRPr>
          </a:p>
        </p:txBody>
      </p:sp>
      <p:sp>
        <p:nvSpPr>
          <p:cNvPr id="24" name="Textfeld 4">
            <a:extLst>
              <a:ext uri="{FF2B5EF4-FFF2-40B4-BE49-F238E27FC236}">
                <a16:creationId xmlns:a16="http://schemas.microsoft.com/office/drawing/2014/main" id="{548D1EAE-2C88-4B1F-915D-2D5670F0F0BB}"/>
              </a:ext>
            </a:extLst>
          </p:cNvPr>
          <p:cNvSpPr txBox="1"/>
          <p:nvPr/>
        </p:nvSpPr>
        <p:spPr bwMode="gray">
          <a:xfrm>
            <a:off x="9279502" y="2051433"/>
            <a:ext cx="763029" cy="147732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600" b="0" i="0" u="none" strike="noStrike" kern="0" cap="none" spc="0" normalizeH="0" baseline="0" noProof="0" dirty="0">
                <a:ln w="12700">
                  <a:noFill/>
                </a:ln>
                <a:solidFill>
                  <a:prstClr val="white">
                    <a:alpha val="70000"/>
                  </a:prstClr>
                </a:solidFill>
                <a:effectLst/>
                <a:uLnTx/>
                <a:uFillTx/>
                <a:latin typeface="EYInterstate Light"/>
                <a:ea typeface="+mn-ea"/>
                <a:cs typeface="+mn-cs"/>
              </a:rPr>
              <a:t>4</a:t>
            </a:r>
          </a:p>
        </p:txBody>
      </p:sp>
      <p:sp>
        <p:nvSpPr>
          <p:cNvPr id="25" name="Rectangle 25">
            <a:extLst>
              <a:ext uri="{FF2B5EF4-FFF2-40B4-BE49-F238E27FC236}">
                <a16:creationId xmlns:a16="http://schemas.microsoft.com/office/drawing/2014/main" id="{F067BC78-5203-463A-A5C4-19ED3C5BAEE2}"/>
              </a:ext>
            </a:extLst>
          </p:cNvPr>
          <p:cNvSpPr>
            <a:spLocks/>
          </p:cNvSpPr>
          <p:nvPr/>
        </p:nvSpPr>
        <p:spPr>
          <a:xfrm>
            <a:off x="9131221" y="3631667"/>
            <a:ext cx="2176918" cy="527901"/>
          </a:xfrm>
          <a:prstGeom prst="rect">
            <a:avLst/>
          </a:prstGeom>
          <a:noFill/>
        </p:spPr>
        <p:txBody>
          <a:bodyPr wrap="square" lIns="0" tIns="0" rIns="0" bIns="0" anchor="t" anchorCtr="0">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lang="es-ES" sz="2000" b="1" dirty="0">
                <a:solidFill>
                  <a:srgbClr val="FFE600"/>
                </a:solidFill>
                <a:latin typeface="EYInterstate"/>
              </a:rPr>
              <a:t>Conclusiones</a:t>
            </a:r>
            <a:endParaRPr kumimoji="0" lang="es-ES" sz="1600" b="0" i="0" u="none" strike="noStrike" kern="1200" cap="none" spc="0" normalizeH="0" baseline="0" noProof="0" dirty="0">
              <a:ln>
                <a:noFill/>
              </a:ln>
              <a:solidFill>
                <a:prstClr val="white"/>
              </a:solidFill>
              <a:effectLst/>
              <a:uLnTx/>
              <a:uFillTx/>
              <a:latin typeface="EYInterstate Light"/>
              <a:ea typeface="+mn-ea"/>
              <a:cs typeface="+mn-cs"/>
            </a:endParaRPr>
          </a:p>
          <a:p>
            <a:pPr marL="0" marR="0" lvl="0" indent="0" algn="l" defTabSz="914400" rtl="0" eaLnBrk="1" fontAlgn="auto" latinLnBrk="0" hangingPunct="1">
              <a:lnSpc>
                <a:spcPct val="110000"/>
              </a:lnSpc>
              <a:spcBef>
                <a:spcPts val="0"/>
              </a:spcBef>
              <a:spcAft>
                <a:spcPts val="0"/>
              </a:spcAft>
              <a:buClrTx/>
              <a:buSzTx/>
              <a:buFontTx/>
              <a:buNone/>
              <a:tabLst/>
              <a:defRPr/>
            </a:pPr>
            <a:endParaRPr kumimoji="0" lang="es-ES" sz="1200" b="0" i="0" u="none" strike="noStrike" kern="1200" cap="none" spc="0" normalizeH="0" baseline="0" noProof="0" dirty="0">
              <a:ln>
                <a:noFill/>
              </a:ln>
              <a:solidFill>
                <a:prstClr val="white"/>
              </a:solidFill>
              <a:effectLst/>
              <a:uLnTx/>
              <a:uFillTx/>
              <a:latin typeface="EYInterstate Light"/>
              <a:ea typeface="+mn-ea"/>
              <a:cs typeface="+mn-cs"/>
            </a:endParaRPr>
          </a:p>
        </p:txBody>
      </p:sp>
    </p:spTree>
    <p:extLst>
      <p:ext uri="{BB962C8B-B14F-4D97-AF65-F5344CB8AC3E}">
        <p14:creationId xmlns:p14="http://schemas.microsoft.com/office/powerpoint/2010/main" val="40541987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See the source image">
            <a:extLst>
              <a:ext uri="{FF2B5EF4-FFF2-40B4-BE49-F238E27FC236}">
                <a16:creationId xmlns:a16="http://schemas.microsoft.com/office/drawing/2014/main" id="{7C0DC400-0E04-4474-ABA6-4DC7B58F7BC5}"/>
              </a:ext>
            </a:extLst>
          </p:cNvPr>
          <p:cNvPicPr>
            <a:picLocks noChangeAspect="1" noChangeArrowheads="1"/>
          </p:cNvPicPr>
          <p:nvPr/>
        </p:nvPicPr>
        <p:blipFill>
          <a:blip r:embed="rId2">
            <a:alphaModFix amt="85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2130" y="-8942"/>
            <a:ext cx="12194130" cy="6857335"/>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3">
            <a:extLst>
              <a:ext uri="{FF2B5EF4-FFF2-40B4-BE49-F238E27FC236}">
                <a16:creationId xmlns:a16="http://schemas.microsoft.com/office/drawing/2014/main" id="{7044C9CF-1A40-47DA-B909-7A9E8755898C}"/>
              </a:ext>
            </a:extLst>
          </p:cNvPr>
          <p:cNvGrpSpPr/>
          <p:nvPr/>
        </p:nvGrpSpPr>
        <p:grpSpPr>
          <a:xfrm>
            <a:off x="11537879" y="6256962"/>
            <a:ext cx="501722" cy="467700"/>
            <a:chOff x="7101720" y="656022"/>
            <a:chExt cx="2518529" cy="2377221"/>
          </a:xfrm>
        </p:grpSpPr>
        <p:sp>
          <p:nvSpPr>
            <p:cNvPr id="5" name="object 16">
              <a:extLst>
                <a:ext uri="{FF2B5EF4-FFF2-40B4-BE49-F238E27FC236}">
                  <a16:creationId xmlns:a16="http://schemas.microsoft.com/office/drawing/2014/main" id="{405B5886-698E-4A29-8421-1CEB0E780459}"/>
                </a:ext>
              </a:extLst>
            </p:cNvPr>
            <p:cNvSpPr/>
            <p:nvPr/>
          </p:nvSpPr>
          <p:spPr>
            <a:xfrm>
              <a:off x="7116290" y="656022"/>
              <a:ext cx="2018209" cy="809100"/>
            </a:xfrm>
            <a:custGeom>
              <a:avLst/>
              <a:gdLst/>
              <a:ahLst/>
              <a:cxnLst/>
              <a:rect l="l" t="t" r="r" b="b"/>
              <a:pathLst>
                <a:path w="784225" h="286384">
                  <a:moveTo>
                    <a:pt x="784021" y="0"/>
                  </a:moveTo>
                  <a:lnTo>
                    <a:pt x="0" y="286156"/>
                  </a:lnTo>
                  <a:lnTo>
                    <a:pt x="784021" y="147650"/>
                  </a:lnTo>
                  <a:lnTo>
                    <a:pt x="784021" y="0"/>
                  </a:lnTo>
                  <a:close/>
                </a:path>
              </a:pathLst>
            </a:custGeom>
            <a:solidFill>
              <a:srgbClr val="FFD400"/>
            </a:solidFill>
          </p:spPr>
          <p:txBody>
            <a:bodyPr wrap="square" lIns="0" tIns="0" rIns="0" bIns="0" rtlCol="0"/>
            <a:lstStyle/>
            <a:p>
              <a:endParaRPr/>
            </a:p>
          </p:txBody>
        </p:sp>
        <p:sp>
          <p:nvSpPr>
            <p:cNvPr id="6" name="object 17">
              <a:extLst>
                <a:ext uri="{FF2B5EF4-FFF2-40B4-BE49-F238E27FC236}">
                  <a16:creationId xmlns:a16="http://schemas.microsoft.com/office/drawing/2014/main" id="{DE6DC4D1-1EA6-4A69-B7BE-4E4C56C4376C}"/>
                </a:ext>
              </a:extLst>
            </p:cNvPr>
            <p:cNvSpPr/>
            <p:nvPr/>
          </p:nvSpPr>
          <p:spPr>
            <a:xfrm>
              <a:off x="7101720" y="1800553"/>
              <a:ext cx="2518529" cy="1232690"/>
            </a:xfrm>
            <a:prstGeom prst="rect">
              <a:avLst/>
            </a:prstGeom>
            <a:blipFill>
              <a:blip r:embed="rId4" cstate="print">
                <a:duotone>
                  <a:schemeClr val="bg2">
                    <a:shade val="45000"/>
                    <a:satMod val="135000"/>
                  </a:schemeClr>
                  <a:prstClr val="white"/>
                </a:duotone>
              </a:blip>
              <a:stretch>
                <a:fillRect b="-69966"/>
              </a:stretch>
            </a:blipFill>
          </p:spPr>
          <p:txBody>
            <a:bodyPr wrap="square" lIns="0" tIns="0" rIns="0" bIns="0" rtlCol="0"/>
            <a:lstStyle/>
            <a:p>
              <a:endParaRPr/>
            </a:p>
          </p:txBody>
        </p:sp>
      </p:grpSp>
      <p:sp>
        <p:nvSpPr>
          <p:cNvPr id="48" name="Rectangle 16">
            <a:extLst>
              <a:ext uri="{FF2B5EF4-FFF2-40B4-BE49-F238E27FC236}">
                <a16:creationId xmlns:a16="http://schemas.microsoft.com/office/drawing/2014/main" id="{14B6C1F4-472D-462E-AEA1-7B790717FCAE}"/>
              </a:ext>
            </a:extLst>
          </p:cNvPr>
          <p:cNvSpPr/>
          <p:nvPr/>
        </p:nvSpPr>
        <p:spPr>
          <a:xfrm>
            <a:off x="1798367" y="1314450"/>
            <a:ext cx="2503205" cy="4451350"/>
          </a:xfrm>
          <a:prstGeom prst="rect">
            <a:avLst/>
          </a:prstGeom>
          <a:solidFill>
            <a:srgbClr val="D9D9D9">
              <a:alpha val="94902"/>
            </a:srgbClr>
          </a:solidFill>
          <a:ln w="15875" cap="rnd">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1200" tIns="61200" rIns="61200" bIns="61200" numCol="1" spcCol="0" rtlCol="0" fromWordArt="0" anchor="t" anchorCtr="0" forceAA="0" compatLnSpc="1">
            <a:prstTxWarp prst="textNoShape">
              <a:avLst/>
            </a:prstTxWarp>
            <a:noAutofit/>
          </a:bodyPr>
          <a:lstStyle/>
          <a:p>
            <a:endParaRPr lang="en-US" sz="1000" dirty="0">
              <a:solidFill>
                <a:schemeClr val="tx1">
                  <a:lumMod val="50000"/>
                </a:schemeClr>
              </a:solidFill>
              <a:latin typeface="EYInterstate" panose="02000503020000020004" pitchFamily="2" charset="0"/>
            </a:endParaRPr>
          </a:p>
        </p:txBody>
      </p:sp>
      <p:pic>
        <p:nvPicPr>
          <p:cNvPr id="42" name="Graphic 41" descr="Pin with solid fill">
            <a:extLst>
              <a:ext uri="{FF2B5EF4-FFF2-40B4-BE49-F238E27FC236}">
                <a16:creationId xmlns:a16="http://schemas.microsoft.com/office/drawing/2014/main" id="{C7634BA5-F802-41DB-9EC2-5AAD5F32870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26618" y="844549"/>
            <a:ext cx="695407" cy="695407"/>
          </a:xfrm>
          <a:prstGeom prst="rect">
            <a:avLst/>
          </a:prstGeom>
        </p:spPr>
      </p:pic>
      <p:sp>
        <p:nvSpPr>
          <p:cNvPr id="49" name="Rectangle 16">
            <a:extLst>
              <a:ext uri="{FF2B5EF4-FFF2-40B4-BE49-F238E27FC236}">
                <a16:creationId xmlns:a16="http://schemas.microsoft.com/office/drawing/2014/main" id="{C3FC3AC4-7E1D-413E-8F25-CDFAF0CCED9B}"/>
              </a:ext>
            </a:extLst>
          </p:cNvPr>
          <p:cNvSpPr/>
          <p:nvPr/>
        </p:nvSpPr>
        <p:spPr>
          <a:xfrm>
            <a:off x="4819537" y="1314450"/>
            <a:ext cx="2503205" cy="4451350"/>
          </a:xfrm>
          <a:prstGeom prst="rect">
            <a:avLst/>
          </a:prstGeom>
          <a:solidFill>
            <a:srgbClr val="D9D9D9">
              <a:alpha val="94902"/>
            </a:srgbClr>
          </a:solidFill>
          <a:ln w="15875" cap="rnd">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1200" tIns="61200" rIns="61200" bIns="61200" numCol="1" spcCol="0" rtlCol="0" fromWordArt="0" anchor="t" anchorCtr="0" forceAA="0" compatLnSpc="1">
            <a:prstTxWarp prst="textNoShape">
              <a:avLst/>
            </a:prstTxWarp>
            <a:noAutofit/>
          </a:bodyPr>
          <a:lstStyle/>
          <a:p>
            <a:endParaRPr lang="en-US" sz="1000" dirty="0">
              <a:solidFill>
                <a:schemeClr val="tx1">
                  <a:lumMod val="50000"/>
                </a:schemeClr>
              </a:solidFill>
              <a:latin typeface="EYInterstate" panose="02000503020000020004" pitchFamily="2" charset="0"/>
            </a:endParaRPr>
          </a:p>
        </p:txBody>
      </p:sp>
      <p:pic>
        <p:nvPicPr>
          <p:cNvPr id="50" name="Graphic 49" descr="Pin with solid fill">
            <a:extLst>
              <a:ext uri="{FF2B5EF4-FFF2-40B4-BE49-F238E27FC236}">
                <a16:creationId xmlns:a16="http://schemas.microsoft.com/office/drawing/2014/main" id="{80DDB02F-12DD-4755-B458-78E5339535F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247788" y="844549"/>
            <a:ext cx="695407" cy="695407"/>
          </a:xfrm>
          <a:prstGeom prst="rect">
            <a:avLst/>
          </a:prstGeom>
        </p:spPr>
      </p:pic>
      <p:sp>
        <p:nvSpPr>
          <p:cNvPr id="53" name="Rectangle 25">
            <a:extLst>
              <a:ext uri="{FF2B5EF4-FFF2-40B4-BE49-F238E27FC236}">
                <a16:creationId xmlns:a16="http://schemas.microsoft.com/office/drawing/2014/main" id="{9C4009C5-50F7-4E07-A39C-05CA8383B3FB}"/>
              </a:ext>
            </a:extLst>
          </p:cNvPr>
          <p:cNvSpPr>
            <a:spLocks/>
          </p:cNvSpPr>
          <p:nvPr/>
        </p:nvSpPr>
        <p:spPr>
          <a:xfrm>
            <a:off x="2067679" y="2176353"/>
            <a:ext cx="1964579" cy="3231719"/>
          </a:xfrm>
          <a:prstGeom prst="rect">
            <a:avLst/>
          </a:prstGeom>
          <a:noFill/>
        </p:spPr>
        <p:txBody>
          <a:bodyPr wrap="square" lIns="0" tIns="0" rIns="0" bIns="0" anchor="t" anchorCtr="0">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lang="es-ES" sz="1600" dirty="0">
                <a:latin typeface="EYInterstate"/>
              </a:rPr>
              <a:t>El índice de criminalidad de un país se ve influenciado por factores socioeconómicos como la población, el PIB per cápita, la libertad de negocio, el coste de vida y  la presión fiscal, principalmente.</a:t>
            </a:r>
            <a:endParaRPr kumimoji="0" lang="es-ES" sz="1600" i="0" u="none" strike="noStrike" kern="1200" cap="none" spc="0" normalizeH="0" baseline="0" noProof="0" dirty="0">
              <a:ln>
                <a:noFill/>
              </a:ln>
              <a:effectLst/>
              <a:uLnTx/>
              <a:uFillTx/>
              <a:latin typeface="EYInterstate Light"/>
              <a:ea typeface="+mn-ea"/>
              <a:cs typeface="+mn-cs"/>
            </a:endParaRPr>
          </a:p>
        </p:txBody>
      </p:sp>
      <p:sp>
        <p:nvSpPr>
          <p:cNvPr id="54" name="Rectangle 25">
            <a:extLst>
              <a:ext uri="{FF2B5EF4-FFF2-40B4-BE49-F238E27FC236}">
                <a16:creationId xmlns:a16="http://schemas.microsoft.com/office/drawing/2014/main" id="{8403AD48-896D-4F61-B9FA-7800B6977150}"/>
              </a:ext>
            </a:extLst>
          </p:cNvPr>
          <p:cNvSpPr>
            <a:spLocks/>
          </p:cNvSpPr>
          <p:nvPr/>
        </p:nvSpPr>
        <p:spPr>
          <a:xfrm>
            <a:off x="5114554" y="2176353"/>
            <a:ext cx="2033794" cy="2419188"/>
          </a:xfrm>
          <a:prstGeom prst="rect">
            <a:avLst/>
          </a:prstGeom>
          <a:noFill/>
        </p:spPr>
        <p:txBody>
          <a:bodyPr wrap="square" lIns="0" tIns="0" rIns="0" bIns="0" anchor="t" anchorCtr="0">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lang="es-ES" sz="1600" dirty="0">
                <a:latin typeface="EYInterstate"/>
              </a:rPr>
              <a:t>Los países situados en el hemisferio sur son los que presentan mayor criminalidad, así como una peor situación económica (menor PIB per cápita).</a:t>
            </a:r>
            <a:endParaRPr kumimoji="0" lang="es-ES" sz="1600" i="0" u="none" strike="noStrike" kern="1200" cap="none" spc="0" normalizeH="0" baseline="0" noProof="0" dirty="0">
              <a:ln>
                <a:noFill/>
              </a:ln>
              <a:effectLst/>
              <a:uLnTx/>
              <a:uFillTx/>
              <a:latin typeface="EYInterstate Light"/>
              <a:ea typeface="+mn-ea"/>
              <a:cs typeface="+mn-cs"/>
            </a:endParaRPr>
          </a:p>
        </p:txBody>
      </p:sp>
      <p:sp>
        <p:nvSpPr>
          <p:cNvPr id="57" name="Rectangle 25">
            <a:extLst>
              <a:ext uri="{FF2B5EF4-FFF2-40B4-BE49-F238E27FC236}">
                <a16:creationId xmlns:a16="http://schemas.microsoft.com/office/drawing/2014/main" id="{2EBD57A9-F39E-451B-83D6-58DE196676B8}"/>
              </a:ext>
            </a:extLst>
          </p:cNvPr>
          <p:cNvSpPr>
            <a:spLocks/>
          </p:cNvSpPr>
          <p:nvPr/>
        </p:nvSpPr>
        <p:spPr>
          <a:xfrm>
            <a:off x="2805398" y="1553913"/>
            <a:ext cx="489139" cy="567976"/>
          </a:xfrm>
          <a:prstGeom prst="rect">
            <a:avLst/>
          </a:prstGeom>
          <a:noFill/>
        </p:spPr>
        <p:txBody>
          <a:bodyPr wrap="square" lIns="0" tIns="0" rIns="0" bIns="0" anchor="t" anchorCtr="0">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lang="es-ES" sz="3600" dirty="0">
                <a:latin typeface="EYInterstate"/>
              </a:rPr>
              <a:t>1</a:t>
            </a:r>
            <a:endParaRPr kumimoji="0" lang="es-ES" sz="3600" i="0" u="none" strike="noStrike" kern="1200" cap="none" spc="0" normalizeH="0" baseline="0" noProof="0" dirty="0">
              <a:ln>
                <a:noFill/>
              </a:ln>
              <a:effectLst/>
              <a:uLnTx/>
              <a:uFillTx/>
              <a:latin typeface="EYInterstate Light"/>
              <a:ea typeface="+mn-ea"/>
              <a:cs typeface="+mn-cs"/>
            </a:endParaRPr>
          </a:p>
        </p:txBody>
      </p:sp>
      <p:sp>
        <p:nvSpPr>
          <p:cNvPr id="58" name="Rectangle 25">
            <a:extLst>
              <a:ext uri="{FF2B5EF4-FFF2-40B4-BE49-F238E27FC236}">
                <a16:creationId xmlns:a16="http://schemas.microsoft.com/office/drawing/2014/main" id="{2F5B9E5C-89EE-4CEE-BEA8-553B13195530}"/>
              </a:ext>
            </a:extLst>
          </p:cNvPr>
          <p:cNvSpPr>
            <a:spLocks/>
          </p:cNvSpPr>
          <p:nvPr/>
        </p:nvSpPr>
        <p:spPr>
          <a:xfrm>
            <a:off x="5866590" y="1553913"/>
            <a:ext cx="489139" cy="567976"/>
          </a:xfrm>
          <a:prstGeom prst="rect">
            <a:avLst/>
          </a:prstGeom>
          <a:noFill/>
        </p:spPr>
        <p:txBody>
          <a:bodyPr wrap="square" lIns="0" tIns="0" rIns="0" bIns="0" anchor="t" anchorCtr="0">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s-ES_tradnl" sz="3600" i="0" u="none" strike="noStrike" kern="1200" cap="none" spc="0" normalizeH="0" baseline="0" noProof="0" dirty="0">
                <a:ln>
                  <a:noFill/>
                </a:ln>
                <a:effectLst/>
                <a:uLnTx/>
                <a:uFillTx/>
                <a:latin typeface="EYInterstate"/>
                <a:ea typeface="+mn-ea"/>
                <a:cs typeface="+mn-cs"/>
              </a:rPr>
              <a:t>2</a:t>
            </a:r>
            <a:endParaRPr kumimoji="0" lang="es-ES" sz="3600" i="0" u="none" strike="noStrike" kern="1200" cap="none" spc="0" normalizeH="0" baseline="0" noProof="0" dirty="0">
              <a:ln>
                <a:noFill/>
              </a:ln>
              <a:effectLst/>
              <a:uLnTx/>
              <a:uFillTx/>
              <a:latin typeface="EYInterstate Light"/>
              <a:ea typeface="+mn-ea"/>
              <a:cs typeface="+mn-cs"/>
            </a:endParaRPr>
          </a:p>
        </p:txBody>
      </p:sp>
      <p:sp>
        <p:nvSpPr>
          <p:cNvPr id="59" name="Rectangle 16">
            <a:extLst>
              <a:ext uri="{FF2B5EF4-FFF2-40B4-BE49-F238E27FC236}">
                <a16:creationId xmlns:a16="http://schemas.microsoft.com/office/drawing/2014/main" id="{241E298A-4D4F-4F3C-BE3E-B2AAF0469C2E}"/>
              </a:ext>
            </a:extLst>
          </p:cNvPr>
          <p:cNvSpPr/>
          <p:nvPr/>
        </p:nvSpPr>
        <p:spPr>
          <a:xfrm>
            <a:off x="7840707" y="1314450"/>
            <a:ext cx="2503205" cy="4451350"/>
          </a:xfrm>
          <a:prstGeom prst="rect">
            <a:avLst/>
          </a:prstGeom>
          <a:solidFill>
            <a:srgbClr val="D9D9D9">
              <a:alpha val="94902"/>
            </a:srgbClr>
          </a:solidFill>
          <a:ln w="15875" cap="rnd">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1200" tIns="61200" rIns="61200" bIns="61200" numCol="1" spcCol="0" rtlCol="0" fromWordArt="0" anchor="t" anchorCtr="0" forceAA="0" compatLnSpc="1">
            <a:prstTxWarp prst="textNoShape">
              <a:avLst/>
            </a:prstTxWarp>
            <a:noAutofit/>
          </a:bodyPr>
          <a:lstStyle/>
          <a:p>
            <a:endParaRPr lang="en-US" sz="1000" dirty="0">
              <a:solidFill>
                <a:schemeClr val="tx1">
                  <a:lumMod val="50000"/>
                </a:schemeClr>
              </a:solidFill>
              <a:latin typeface="EYInterstate" panose="02000503020000020004" pitchFamily="2" charset="0"/>
            </a:endParaRPr>
          </a:p>
        </p:txBody>
      </p:sp>
      <p:pic>
        <p:nvPicPr>
          <p:cNvPr id="60" name="Graphic 59" descr="Pin with solid fill">
            <a:extLst>
              <a:ext uri="{FF2B5EF4-FFF2-40B4-BE49-F238E27FC236}">
                <a16:creationId xmlns:a16="http://schemas.microsoft.com/office/drawing/2014/main" id="{FEA319D5-7113-4F05-B941-AED38019B17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268958" y="844549"/>
            <a:ext cx="695407" cy="695407"/>
          </a:xfrm>
          <a:prstGeom prst="rect">
            <a:avLst/>
          </a:prstGeom>
        </p:spPr>
      </p:pic>
      <p:sp>
        <p:nvSpPr>
          <p:cNvPr id="61" name="Rectangle 25">
            <a:extLst>
              <a:ext uri="{FF2B5EF4-FFF2-40B4-BE49-F238E27FC236}">
                <a16:creationId xmlns:a16="http://schemas.microsoft.com/office/drawing/2014/main" id="{627A790F-2BEC-48AE-9471-3BCC21F37F1F}"/>
              </a:ext>
            </a:extLst>
          </p:cNvPr>
          <p:cNvSpPr>
            <a:spLocks/>
          </p:cNvSpPr>
          <p:nvPr/>
        </p:nvSpPr>
        <p:spPr>
          <a:xfrm>
            <a:off x="8135724" y="2176353"/>
            <a:ext cx="2033794" cy="2960875"/>
          </a:xfrm>
          <a:prstGeom prst="rect">
            <a:avLst/>
          </a:prstGeom>
          <a:noFill/>
        </p:spPr>
        <p:txBody>
          <a:bodyPr wrap="square" lIns="0" tIns="0" rIns="0" bIns="0" anchor="t" anchorCtr="0">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lang="es-ES" sz="1600" dirty="0">
                <a:latin typeface="EYInterstate"/>
              </a:rPr>
              <a:t>Europa es el continente con el índice de criminalidad medio más bajo. Resulta interesante que los países con mayor PIB per cápita y mayor presión fiscal se encuentran en dicho continente.</a:t>
            </a:r>
            <a:endParaRPr kumimoji="0" lang="es-ES" sz="1600" i="0" u="none" strike="noStrike" kern="1200" cap="none" spc="0" normalizeH="0" baseline="0" noProof="0" dirty="0">
              <a:ln>
                <a:noFill/>
              </a:ln>
              <a:effectLst/>
              <a:uLnTx/>
              <a:uFillTx/>
              <a:latin typeface="EYInterstate Light"/>
              <a:ea typeface="+mn-ea"/>
              <a:cs typeface="+mn-cs"/>
            </a:endParaRPr>
          </a:p>
        </p:txBody>
      </p:sp>
      <p:sp>
        <p:nvSpPr>
          <p:cNvPr id="62" name="Rectangle 25">
            <a:extLst>
              <a:ext uri="{FF2B5EF4-FFF2-40B4-BE49-F238E27FC236}">
                <a16:creationId xmlns:a16="http://schemas.microsoft.com/office/drawing/2014/main" id="{55F371DA-707B-4BCE-931B-269DCEA9E688}"/>
              </a:ext>
            </a:extLst>
          </p:cNvPr>
          <p:cNvSpPr>
            <a:spLocks/>
          </p:cNvSpPr>
          <p:nvPr/>
        </p:nvSpPr>
        <p:spPr>
          <a:xfrm>
            <a:off x="8887760" y="1553913"/>
            <a:ext cx="489139" cy="567976"/>
          </a:xfrm>
          <a:prstGeom prst="rect">
            <a:avLst/>
          </a:prstGeom>
          <a:noFill/>
        </p:spPr>
        <p:txBody>
          <a:bodyPr wrap="square" lIns="0" tIns="0" rIns="0" bIns="0" anchor="t" anchorCtr="0">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lang="es-ES_tradnl" sz="3600" dirty="0">
                <a:latin typeface="EYInterstate"/>
              </a:rPr>
              <a:t>3</a:t>
            </a:r>
            <a:endParaRPr kumimoji="0" lang="es-ES" sz="3600" i="0" u="none" strike="noStrike" kern="1200" cap="none" spc="0" normalizeH="0" baseline="0" noProof="0" dirty="0">
              <a:ln>
                <a:noFill/>
              </a:ln>
              <a:effectLst/>
              <a:uLnTx/>
              <a:uFillTx/>
              <a:latin typeface="EYInterstate Light"/>
              <a:ea typeface="+mn-ea"/>
              <a:cs typeface="+mn-cs"/>
            </a:endParaRPr>
          </a:p>
        </p:txBody>
      </p:sp>
    </p:spTree>
    <p:extLst>
      <p:ext uri="{BB962C8B-B14F-4D97-AF65-F5344CB8AC3E}">
        <p14:creationId xmlns:p14="http://schemas.microsoft.com/office/powerpoint/2010/main" val="40504447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2" descr="See the source image">
            <a:extLst>
              <a:ext uri="{FF2B5EF4-FFF2-40B4-BE49-F238E27FC236}">
                <a16:creationId xmlns:a16="http://schemas.microsoft.com/office/drawing/2014/main" id="{5A9A9068-B1C2-42A0-8C3C-4387D15B5E5B}"/>
              </a:ext>
            </a:extLst>
          </p:cNvPr>
          <p:cNvPicPr>
            <a:picLocks noChangeAspect="1" noChangeArrowheads="1"/>
          </p:cNvPicPr>
          <p:nvPr/>
        </p:nvPicPr>
        <p:blipFill>
          <a:blip r:embed="rId2">
            <a:alphaModFix amt="85000"/>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49" name="Group 48">
            <a:extLst>
              <a:ext uri="{FF2B5EF4-FFF2-40B4-BE49-F238E27FC236}">
                <a16:creationId xmlns:a16="http://schemas.microsoft.com/office/drawing/2014/main" id="{97F66A72-A0D3-4F6F-843A-2800C76E39AA}"/>
              </a:ext>
            </a:extLst>
          </p:cNvPr>
          <p:cNvGrpSpPr/>
          <p:nvPr/>
        </p:nvGrpSpPr>
        <p:grpSpPr>
          <a:xfrm>
            <a:off x="11537879" y="6256962"/>
            <a:ext cx="501722" cy="467700"/>
            <a:chOff x="7101720" y="656022"/>
            <a:chExt cx="2518529" cy="2377221"/>
          </a:xfrm>
        </p:grpSpPr>
        <p:sp>
          <p:nvSpPr>
            <p:cNvPr id="50" name="object 16">
              <a:extLst>
                <a:ext uri="{FF2B5EF4-FFF2-40B4-BE49-F238E27FC236}">
                  <a16:creationId xmlns:a16="http://schemas.microsoft.com/office/drawing/2014/main" id="{AE670510-0885-4479-B5AC-69175E22DD70}"/>
                </a:ext>
              </a:extLst>
            </p:cNvPr>
            <p:cNvSpPr/>
            <p:nvPr/>
          </p:nvSpPr>
          <p:spPr>
            <a:xfrm>
              <a:off x="7116290" y="656022"/>
              <a:ext cx="2018209" cy="809100"/>
            </a:xfrm>
            <a:custGeom>
              <a:avLst/>
              <a:gdLst/>
              <a:ahLst/>
              <a:cxnLst/>
              <a:rect l="l" t="t" r="r" b="b"/>
              <a:pathLst>
                <a:path w="784225" h="286384">
                  <a:moveTo>
                    <a:pt x="784021" y="0"/>
                  </a:moveTo>
                  <a:lnTo>
                    <a:pt x="0" y="286156"/>
                  </a:lnTo>
                  <a:lnTo>
                    <a:pt x="784021" y="147650"/>
                  </a:lnTo>
                  <a:lnTo>
                    <a:pt x="784021" y="0"/>
                  </a:lnTo>
                  <a:close/>
                </a:path>
              </a:pathLst>
            </a:custGeom>
            <a:solidFill>
              <a:srgbClr val="FFD400"/>
            </a:solidFill>
          </p:spPr>
          <p:txBody>
            <a:bodyPr wrap="square" lIns="0" tIns="0" rIns="0" bIns="0" rtlCol="0"/>
            <a:lstStyle/>
            <a:p>
              <a:endParaRPr/>
            </a:p>
          </p:txBody>
        </p:sp>
        <p:sp>
          <p:nvSpPr>
            <p:cNvPr id="51" name="object 17">
              <a:extLst>
                <a:ext uri="{FF2B5EF4-FFF2-40B4-BE49-F238E27FC236}">
                  <a16:creationId xmlns:a16="http://schemas.microsoft.com/office/drawing/2014/main" id="{349FC039-DDED-40AC-A81E-11CE7C4EB632}"/>
                </a:ext>
              </a:extLst>
            </p:cNvPr>
            <p:cNvSpPr/>
            <p:nvPr/>
          </p:nvSpPr>
          <p:spPr>
            <a:xfrm>
              <a:off x="7101720" y="1800553"/>
              <a:ext cx="2518529" cy="1232690"/>
            </a:xfrm>
            <a:prstGeom prst="rect">
              <a:avLst/>
            </a:prstGeom>
            <a:blipFill>
              <a:blip r:embed="rId4" cstate="print">
                <a:duotone>
                  <a:schemeClr val="bg2">
                    <a:shade val="45000"/>
                    <a:satMod val="135000"/>
                  </a:schemeClr>
                  <a:prstClr val="white"/>
                </a:duotone>
              </a:blip>
              <a:stretch>
                <a:fillRect b="-69966"/>
              </a:stretch>
            </a:blipFill>
          </p:spPr>
          <p:txBody>
            <a:bodyPr wrap="square" lIns="0" tIns="0" rIns="0" bIns="0" rtlCol="0"/>
            <a:lstStyle/>
            <a:p>
              <a:endParaRPr/>
            </a:p>
          </p:txBody>
        </p:sp>
      </p:grpSp>
      <p:sp>
        <p:nvSpPr>
          <p:cNvPr id="16" name="Rechteck 1">
            <a:extLst>
              <a:ext uri="{FF2B5EF4-FFF2-40B4-BE49-F238E27FC236}">
                <a16:creationId xmlns:a16="http://schemas.microsoft.com/office/drawing/2014/main" id="{BEF415E1-EFA3-41D3-9061-EE26A5B10EFF}"/>
              </a:ext>
            </a:extLst>
          </p:cNvPr>
          <p:cNvSpPr/>
          <p:nvPr/>
        </p:nvSpPr>
        <p:spPr>
          <a:xfrm>
            <a:off x="0" y="0"/>
            <a:ext cx="5178176" cy="6858000"/>
          </a:xfrm>
          <a:prstGeom prst="rect">
            <a:avLst/>
          </a:prstGeom>
          <a:solidFill>
            <a:schemeClr val="tx1">
              <a:lumMod val="95000"/>
              <a:lumOff val="5000"/>
              <a:alpha val="86000"/>
            </a:schemeClr>
          </a:solidFill>
          <a:ln w="12700" cap="sq" cmpd="sng" algn="ctr">
            <a:noFill/>
            <a:prstDash val="solid"/>
            <a:miter lim="800000"/>
            <a:tailEnd type="none"/>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fontAlgn="auto">
              <a:lnSpc>
                <a:spcPct val="100000"/>
              </a:lnSpc>
              <a:spcBef>
                <a:spcPts val="0"/>
              </a:spcBef>
              <a:spcAft>
                <a:spcPts val="0"/>
              </a:spcAft>
              <a:buClrTx/>
              <a:buSzTx/>
              <a:buFontTx/>
              <a:buNone/>
              <a:tabLst/>
              <a:defRPr/>
            </a:pPr>
            <a:endParaRPr lang="en-US" kern="0">
              <a:solidFill>
                <a:srgbClr val="2E2E38"/>
              </a:solidFill>
              <a:latin typeface="EYInterstate Light"/>
            </a:endParaRPr>
          </a:p>
        </p:txBody>
      </p:sp>
      <p:sp>
        <p:nvSpPr>
          <p:cNvPr id="18" name="Rectangle 5">
            <a:extLst>
              <a:ext uri="{FF2B5EF4-FFF2-40B4-BE49-F238E27FC236}">
                <a16:creationId xmlns:a16="http://schemas.microsoft.com/office/drawing/2014/main" id="{39F43CA2-6EF0-4E0C-A8EA-32C5D9A3184B}"/>
              </a:ext>
            </a:extLst>
          </p:cNvPr>
          <p:cNvSpPr txBox="1">
            <a:spLocks noChangeArrowheads="1"/>
          </p:cNvSpPr>
          <p:nvPr/>
        </p:nvSpPr>
        <p:spPr>
          <a:xfrm>
            <a:off x="601501" y="829625"/>
            <a:ext cx="4237626" cy="151405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00000"/>
              </a:lnSpc>
              <a:spcBef>
                <a:spcPts val="1200"/>
              </a:spcBef>
            </a:pPr>
            <a:endParaRPr lang="es-ES" sz="2000" b="1" i="1"/>
          </a:p>
        </p:txBody>
      </p:sp>
      <p:sp>
        <p:nvSpPr>
          <p:cNvPr id="10" name="TextBox 9">
            <a:extLst>
              <a:ext uri="{FF2B5EF4-FFF2-40B4-BE49-F238E27FC236}">
                <a16:creationId xmlns:a16="http://schemas.microsoft.com/office/drawing/2014/main" id="{582E21FF-FAF1-4A3E-BE57-045B9763FF61}"/>
              </a:ext>
            </a:extLst>
          </p:cNvPr>
          <p:cNvSpPr txBox="1">
            <a:spLocks/>
          </p:cNvSpPr>
          <p:nvPr/>
        </p:nvSpPr>
        <p:spPr>
          <a:xfrm>
            <a:off x="619125" y="765253"/>
            <a:ext cx="3205138" cy="221599"/>
          </a:xfrm>
          <a:prstGeom prst="rect">
            <a:avLst/>
          </a:prstGeom>
          <a:noFill/>
        </p:spPr>
        <p:txBody>
          <a:bodyPr wrap="square" lIns="0" tIns="36576" rIns="0" bIns="0" rtlCol="0" anchor="t">
            <a:spAutoFit/>
          </a:bodyPr>
          <a:lstStyle/>
          <a:p>
            <a:pPr marL="0" marR="0" lvl="0" indent="0" algn="l" defTabSz="914400" rtl="0" eaLnBrk="1" fontAlgn="auto" latinLnBrk="0" hangingPunct="1">
              <a:lnSpc>
                <a:spcPct val="100000"/>
              </a:lnSpc>
              <a:spcBef>
                <a:spcPts val="0"/>
              </a:spcBef>
              <a:spcAft>
                <a:spcPts val="600"/>
              </a:spcAft>
              <a:buClr>
                <a:srgbClr val="FFD200"/>
              </a:buClr>
              <a:buSzPct val="70000"/>
              <a:buFontTx/>
              <a:buNone/>
              <a:tabLst/>
              <a:defRPr/>
            </a:pPr>
            <a:r>
              <a:rPr kumimoji="0" lang="en-US" sz="1200" b="1" i="0" u="none" strike="noStrike" kern="0" cap="none" spc="0" normalizeH="0" baseline="0" noProof="0">
                <a:ln>
                  <a:noFill/>
                </a:ln>
                <a:solidFill>
                  <a:srgbClr val="FFE600"/>
                </a:solidFill>
                <a:effectLst/>
                <a:uLnTx/>
                <a:uFillTx/>
                <a:latin typeface="EYInterstate" panose="02000503020000020004" pitchFamily="2" charset="0"/>
                <a:ea typeface="+mn-ea"/>
                <a:cs typeface="+mn-cs"/>
              </a:rPr>
              <a:t>EY </a:t>
            </a:r>
            <a:r>
              <a:rPr kumimoji="0" lang="en-US" sz="1200" b="0" i="0" u="none" strike="noStrike" kern="0" cap="none" spc="0" normalizeH="0" baseline="0" noProof="0">
                <a:ln>
                  <a:noFill/>
                </a:ln>
                <a:solidFill>
                  <a:srgbClr val="FFE600"/>
                </a:solidFill>
                <a:effectLst/>
                <a:uLnTx/>
                <a:uFillTx/>
                <a:latin typeface="EYInterstate" panose="02000503020000020004" pitchFamily="2" charset="0"/>
                <a:ea typeface="+mn-ea"/>
                <a:cs typeface="Arial"/>
              </a:rPr>
              <a:t>| </a:t>
            </a:r>
            <a:r>
              <a:rPr kumimoji="0" lang="en-IN" sz="1200" b="0" i="0" u="none" strike="noStrike" kern="0" cap="none" spc="0" normalizeH="0" baseline="0" noProof="0">
                <a:ln>
                  <a:noFill/>
                </a:ln>
                <a:solidFill>
                  <a:srgbClr val="FFE600"/>
                </a:solidFill>
                <a:effectLst/>
                <a:uLnTx/>
                <a:uFillTx/>
                <a:latin typeface="EYInterstate" panose="02000503020000020004" pitchFamily="2" charset="0"/>
                <a:ea typeface="+mn-ea"/>
                <a:cs typeface="Arial"/>
              </a:rPr>
              <a:t>Building a better working world</a:t>
            </a:r>
            <a:endParaRPr kumimoji="0" lang="en-IN" sz="1100" b="0" i="0" u="none" strike="noStrike" kern="0" cap="none" spc="0" normalizeH="0" baseline="0" noProof="0">
              <a:ln>
                <a:noFill/>
              </a:ln>
              <a:solidFill>
                <a:srgbClr val="FF0000"/>
              </a:solidFill>
              <a:effectLst/>
              <a:uLnTx/>
              <a:uFillTx/>
              <a:latin typeface="EYInterstate" panose="02000503020000020004" pitchFamily="2" charset="0"/>
              <a:ea typeface="+mn-ea"/>
              <a:cs typeface="+mn-cs"/>
            </a:endParaRPr>
          </a:p>
        </p:txBody>
      </p:sp>
      <p:sp>
        <p:nvSpPr>
          <p:cNvPr id="11" name="TextBox 10">
            <a:extLst>
              <a:ext uri="{FF2B5EF4-FFF2-40B4-BE49-F238E27FC236}">
                <a16:creationId xmlns:a16="http://schemas.microsoft.com/office/drawing/2014/main" id="{16B9600B-CA4E-4336-8A60-6CECFF014448}"/>
              </a:ext>
            </a:extLst>
          </p:cNvPr>
          <p:cNvSpPr txBox="1">
            <a:spLocks/>
          </p:cNvSpPr>
          <p:nvPr/>
        </p:nvSpPr>
        <p:spPr>
          <a:xfrm>
            <a:off x="619125" y="1159853"/>
            <a:ext cx="3205138" cy="2237536"/>
          </a:xfrm>
          <a:prstGeom prst="rect">
            <a:avLst/>
          </a:prstGeom>
          <a:noFill/>
        </p:spPr>
        <p:txBody>
          <a:bodyPr wrap="square" lIns="0" tIns="36576" rIns="0" bIns="0" rtlCol="0" anchor="t">
            <a:spAutoFit/>
          </a:bodyPr>
          <a:lstStyle/>
          <a:p>
            <a:pPr marL="0" marR="0" lvl="0" indent="0" algn="l" defTabSz="914400" rtl="0" eaLnBrk="1" fontAlgn="auto" latinLnBrk="0" hangingPunct="1">
              <a:lnSpc>
                <a:spcPct val="100000"/>
              </a:lnSpc>
              <a:spcBef>
                <a:spcPts val="0"/>
              </a:spcBef>
              <a:spcAft>
                <a:spcPts val="0"/>
              </a:spcAft>
              <a:buClr>
                <a:srgbClr val="FFD200"/>
              </a:buClr>
              <a:buSzPct val="70000"/>
              <a:buFontTx/>
              <a:buNone/>
              <a:tabLst/>
              <a:defRPr/>
            </a:pPr>
            <a:r>
              <a:rPr kumimoji="0" lang="en-US" sz="1100" b="0" i="0" u="none" strike="noStrike" kern="0" cap="none" spc="0" normalizeH="0" baseline="0" noProof="0">
                <a:ln>
                  <a:noFill/>
                </a:ln>
                <a:solidFill>
                  <a:srgbClr val="FFFFFF"/>
                </a:solidFill>
                <a:effectLst/>
                <a:uLnTx/>
                <a:uFillTx/>
                <a:latin typeface="EYInterstate" panose="02000503020000020004" pitchFamily="2" charset="0"/>
                <a:ea typeface="+mn-ea"/>
                <a:cs typeface="+mn-cs"/>
              </a:rPr>
              <a:t>EY exists to build a better working world, helping create long-term value for clients, people and society and build trust in the capital markets.</a:t>
            </a:r>
          </a:p>
          <a:p>
            <a:pPr marL="0" marR="0" lvl="0" indent="0" algn="l" defTabSz="914400" rtl="0" eaLnBrk="1" fontAlgn="auto" latinLnBrk="0" hangingPunct="1">
              <a:lnSpc>
                <a:spcPct val="100000"/>
              </a:lnSpc>
              <a:spcBef>
                <a:spcPts val="0"/>
              </a:spcBef>
              <a:spcAft>
                <a:spcPts val="0"/>
              </a:spcAft>
              <a:buClr>
                <a:srgbClr val="FFD200"/>
              </a:buClr>
              <a:buSzPct val="70000"/>
              <a:buFontTx/>
              <a:buNone/>
              <a:tabLst/>
              <a:defRPr/>
            </a:pPr>
            <a:endParaRPr kumimoji="0" lang="en-US" sz="1100" b="0" i="0" u="none" strike="noStrike" kern="0" cap="none" spc="0" normalizeH="0" baseline="0" noProof="0">
              <a:ln>
                <a:noFill/>
              </a:ln>
              <a:solidFill>
                <a:srgbClr val="FFFFFF"/>
              </a:solidFill>
              <a:effectLst/>
              <a:uLnTx/>
              <a:uFillTx/>
              <a:latin typeface="EYInterstate" panose="02000503020000020004" pitchFamily="2" charset="0"/>
              <a:ea typeface="+mn-ea"/>
              <a:cs typeface="+mn-cs"/>
            </a:endParaRPr>
          </a:p>
          <a:p>
            <a:pPr marL="0" marR="0" lvl="0" indent="0" algn="l" defTabSz="914400" rtl="0" eaLnBrk="1" fontAlgn="auto" latinLnBrk="0" hangingPunct="1">
              <a:lnSpc>
                <a:spcPct val="100000"/>
              </a:lnSpc>
              <a:spcBef>
                <a:spcPts val="0"/>
              </a:spcBef>
              <a:spcAft>
                <a:spcPts val="0"/>
              </a:spcAft>
              <a:buClr>
                <a:srgbClr val="FFD200"/>
              </a:buClr>
              <a:buSzPct val="70000"/>
              <a:buFontTx/>
              <a:buNone/>
              <a:tabLst/>
              <a:defRPr/>
            </a:pPr>
            <a:r>
              <a:rPr kumimoji="0" lang="en-US" sz="1100" b="0" i="0" u="none" strike="noStrike" kern="0" cap="none" spc="0" normalizeH="0" baseline="0" noProof="0">
                <a:ln>
                  <a:noFill/>
                </a:ln>
                <a:solidFill>
                  <a:srgbClr val="FFFFFF"/>
                </a:solidFill>
                <a:effectLst/>
                <a:uLnTx/>
                <a:uFillTx/>
                <a:latin typeface="EYInterstate" panose="02000503020000020004" pitchFamily="2" charset="0"/>
                <a:ea typeface="+mn-ea"/>
                <a:cs typeface="+mn-cs"/>
              </a:rPr>
              <a:t>Enabled by data and technology, diverse EY teams in over 150 countries provide trust through assurance and help clients grow, transform and operate.</a:t>
            </a:r>
          </a:p>
          <a:p>
            <a:pPr marL="0" marR="0" lvl="0" indent="0" algn="l" defTabSz="914400" rtl="0" eaLnBrk="1" fontAlgn="auto" latinLnBrk="0" hangingPunct="1">
              <a:lnSpc>
                <a:spcPct val="100000"/>
              </a:lnSpc>
              <a:spcBef>
                <a:spcPts val="0"/>
              </a:spcBef>
              <a:spcAft>
                <a:spcPts val="0"/>
              </a:spcAft>
              <a:buClr>
                <a:srgbClr val="FFD200"/>
              </a:buClr>
              <a:buSzPct val="70000"/>
              <a:buFontTx/>
              <a:buNone/>
              <a:tabLst/>
              <a:defRPr/>
            </a:pPr>
            <a:endParaRPr kumimoji="0" lang="en-US" sz="1100" b="0" i="0" u="none" strike="noStrike" kern="0" cap="none" spc="0" normalizeH="0" baseline="0" noProof="0">
              <a:ln>
                <a:noFill/>
              </a:ln>
              <a:solidFill>
                <a:srgbClr val="FFFFFF"/>
              </a:solidFill>
              <a:effectLst/>
              <a:uLnTx/>
              <a:uFillTx/>
              <a:latin typeface="EYInterstate" panose="02000503020000020004" pitchFamily="2" charset="0"/>
              <a:ea typeface="+mn-ea"/>
              <a:cs typeface="+mn-cs"/>
            </a:endParaRPr>
          </a:p>
          <a:p>
            <a:pPr marL="0" marR="0" lvl="0" indent="0" algn="l" defTabSz="914400" rtl="0" eaLnBrk="1" fontAlgn="auto" latinLnBrk="0" hangingPunct="1">
              <a:lnSpc>
                <a:spcPct val="100000"/>
              </a:lnSpc>
              <a:spcBef>
                <a:spcPts val="0"/>
              </a:spcBef>
              <a:spcAft>
                <a:spcPts val="0"/>
              </a:spcAft>
              <a:buClr>
                <a:srgbClr val="FFD200"/>
              </a:buClr>
              <a:buSzPct val="70000"/>
              <a:buFontTx/>
              <a:buNone/>
              <a:tabLst/>
              <a:defRPr/>
            </a:pPr>
            <a:r>
              <a:rPr kumimoji="0" lang="en-US" sz="1100" b="0" i="0" u="none" strike="noStrike" kern="0" cap="none" spc="0" normalizeH="0" baseline="0" noProof="0">
                <a:ln>
                  <a:noFill/>
                </a:ln>
                <a:solidFill>
                  <a:srgbClr val="FFFFFF"/>
                </a:solidFill>
                <a:effectLst/>
                <a:uLnTx/>
                <a:uFillTx/>
                <a:latin typeface="EYInterstate" panose="02000503020000020004" pitchFamily="2" charset="0"/>
                <a:ea typeface="+mn-ea"/>
                <a:cs typeface="+mn-cs"/>
              </a:rPr>
              <a:t>Working across assurance, consulting, law, strategy, tax and transactions, EY teams ask better questions to find new answers for the complex issues facing our world today.</a:t>
            </a:r>
          </a:p>
        </p:txBody>
      </p:sp>
      <p:sp>
        <p:nvSpPr>
          <p:cNvPr id="12" name="TextBox 11">
            <a:extLst>
              <a:ext uri="{FF2B5EF4-FFF2-40B4-BE49-F238E27FC236}">
                <a16:creationId xmlns:a16="http://schemas.microsoft.com/office/drawing/2014/main" id="{9BBD5BEC-CA27-4A8A-B662-4DBC63C97DE7}"/>
              </a:ext>
            </a:extLst>
          </p:cNvPr>
          <p:cNvSpPr txBox="1"/>
          <p:nvPr/>
        </p:nvSpPr>
        <p:spPr>
          <a:xfrm>
            <a:off x="629491" y="3739561"/>
            <a:ext cx="3919193" cy="2406813"/>
          </a:xfrm>
          <a:prstGeom prst="rect">
            <a:avLst/>
          </a:prstGeom>
          <a:noFill/>
        </p:spPr>
        <p:txBody>
          <a:bodyPr wrap="square" lIns="0" tIns="36576" rIns="0" bIns="0" rtlCol="0">
            <a:spAutoFit/>
          </a:bodyPr>
          <a:lstStyle/>
          <a:p>
            <a:pPr marL="0" marR="0" lvl="0" indent="0" algn="l" defTabSz="914400" rtl="0" eaLnBrk="1" fontAlgn="auto" latinLnBrk="0" hangingPunct="1">
              <a:lnSpc>
                <a:spcPct val="100000"/>
              </a:lnSpc>
              <a:spcBef>
                <a:spcPts val="0"/>
              </a:spcBef>
              <a:spcAft>
                <a:spcPts val="600"/>
              </a:spcAft>
              <a:buClr>
                <a:srgbClr val="FFD200"/>
              </a:buClr>
              <a:buSzPct val="70000"/>
              <a:buFontTx/>
              <a:buNone/>
              <a:tabLst/>
              <a:defRPr/>
            </a:pPr>
            <a:r>
              <a:rPr kumimoji="0" lang="en-US" altLang="en-US" sz="800" b="0" i="0" u="none" strike="noStrike" kern="0" cap="none" spc="0" normalizeH="0" baseline="0" noProof="0" dirty="0">
                <a:ln>
                  <a:noFill/>
                </a:ln>
                <a:solidFill>
                  <a:prstClr val="white"/>
                </a:solidFill>
                <a:effectLst/>
                <a:uLnTx/>
                <a:uFillTx/>
                <a:latin typeface="EYInterstate Light"/>
                <a:ea typeface="+mn-ea"/>
                <a:cs typeface="+mn-cs"/>
              </a:rPr>
              <a:t>EY refers to the global organization, and may refer to one or more, of the member firms of Ernst &amp; Young Global Limited, each of which is a separate legal entity. Ernst &amp; Young Global Limited, a UK company limited by guarantee, does not provide services to clients. Information about how EY collects and uses personal data and a description of the rights individuals have under data protection legislation are available via ey.com/privacy. EY member firms do not practice law where prohibited by local laws. For more information about our organization, please visit ey.com.</a:t>
            </a:r>
          </a:p>
          <a:p>
            <a:pPr marL="0" marR="0" lvl="0" indent="0" algn="l" defTabSz="914400" rtl="0" eaLnBrk="1" fontAlgn="auto" latinLnBrk="0" hangingPunct="1">
              <a:lnSpc>
                <a:spcPct val="100000"/>
              </a:lnSpc>
              <a:spcBef>
                <a:spcPts val="0"/>
              </a:spcBef>
              <a:spcAft>
                <a:spcPts val="0"/>
              </a:spcAft>
              <a:buClr>
                <a:srgbClr val="FFD200"/>
              </a:buClr>
              <a:buSzPct val="70000"/>
              <a:buFontTx/>
              <a:buNone/>
              <a:tabLst/>
              <a:defRPr/>
            </a:pPr>
            <a:endParaRPr kumimoji="0" lang="en-US" sz="800" b="0" i="0" u="none" strike="noStrike" kern="0" cap="none" spc="0" normalizeH="0" baseline="0" noProof="0" dirty="0">
              <a:ln>
                <a:noFill/>
              </a:ln>
              <a:solidFill>
                <a:prstClr val="white"/>
              </a:solidFill>
              <a:effectLst/>
              <a:uLnTx/>
              <a:uFillTx/>
              <a:latin typeface="EYInterstate Light" panose="02000506000000020004" pitchFamily="2" charset="0"/>
              <a:ea typeface="+mn-ea"/>
              <a:cs typeface="+mn-cs"/>
            </a:endParaRPr>
          </a:p>
          <a:p>
            <a:pPr marL="0" marR="0" lvl="0" indent="0" algn="l" defTabSz="914400" rtl="0" eaLnBrk="1" fontAlgn="auto" latinLnBrk="0" hangingPunct="1">
              <a:lnSpc>
                <a:spcPct val="100000"/>
              </a:lnSpc>
              <a:spcBef>
                <a:spcPts val="0"/>
              </a:spcBef>
              <a:spcAft>
                <a:spcPts val="0"/>
              </a:spcAft>
              <a:buClr>
                <a:srgbClr val="FFD200"/>
              </a:buClr>
              <a:buSzPct val="70000"/>
              <a:buFontTx/>
              <a:buNone/>
              <a:tabLst/>
              <a:defRPr/>
            </a:pPr>
            <a:r>
              <a:rPr kumimoji="0" lang="en-IN" sz="800" b="0" i="0" u="none" strike="noStrike" kern="0" cap="none" spc="0" normalizeH="0" baseline="0" noProof="0" dirty="0">
                <a:ln>
                  <a:noFill/>
                </a:ln>
                <a:solidFill>
                  <a:prstClr val="white"/>
                </a:solidFill>
                <a:effectLst/>
                <a:uLnTx/>
                <a:uFillTx/>
                <a:latin typeface="EYInterstate Light" panose="02000506000000020004" pitchFamily="2" charset="0"/>
                <a:ea typeface="+mn-ea"/>
                <a:cs typeface="+mn-cs"/>
              </a:rPr>
              <a:t>© 2022 EYGM.</a:t>
            </a:r>
            <a:br>
              <a:rPr kumimoji="0" lang="en-IN" sz="800" b="0" i="0" u="none" strike="noStrike" kern="0" cap="none" spc="0" normalizeH="0" baseline="0" noProof="0" dirty="0">
                <a:ln>
                  <a:noFill/>
                </a:ln>
                <a:solidFill>
                  <a:prstClr val="white"/>
                </a:solidFill>
                <a:effectLst/>
                <a:uLnTx/>
                <a:uFillTx/>
                <a:latin typeface="EYInterstate Light" panose="02000506000000020004" pitchFamily="2" charset="0"/>
                <a:ea typeface="+mn-ea"/>
                <a:cs typeface="+mn-cs"/>
              </a:rPr>
            </a:br>
            <a:r>
              <a:rPr kumimoji="0" lang="en-IN" sz="800" b="0" i="0" u="none" strike="noStrike" kern="0" cap="none" spc="0" normalizeH="0" baseline="0" noProof="0" dirty="0">
                <a:ln>
                  <a:noFill/>
                </a:ln>
                <a:solidFill>
                  <a:prstClr val="white"/>
                </a:solidFill>
                <a:effectLst/>
                <a:uLnTx/>
                <a:uFillTx/>
                <a:latin typeface="EYInterstate Light" panose="02000506000000020004" pitchFamily="2" charset="0"/>
                <a:ea typeface="+mn-ea"/>
                <a:cs typeface="+mn-cs"/>
              </a:rPr>
              <a:t>All Rights Reserved.</a:t>
            </a:r>
          </a:p>
          <a:p>
            <a:pPr marL="0" marR="0" lvl="0" indent="0" algn="l" defTabSz="914400" rtl="0" eaLnBrk="1" fontAlgn="auto" latinLnBrk="0" hangingPunct="1">
              <a:lnSpc>
                <a:spcPct val="100000"/>
              </a:lnSpc>
              <a:spcBef>
                <a:spcPts val="0"/>
              </a:spcBef>
              <a:spcAft>
                <a:spcPts val="0"/>
              </a:spcAft>
              <a:buClr>
                <a:srgbClr val="FFD200"/>
              </a:buClr>
              <a:buSzPct val="70000"/>
              <a:buFontTx/>
              <a:buNone/>
              <a:tabLst/>
              <a:defRPr/>
            </a:pPr>
            <a:endParaRPr kumimoji="0" lang="en-IN" sz="800" b="0" i="0" u="none" strike="noStrike" kern="0" cap="none" spc="0" normalizeH="0" baseline="0" noProof="0" dirty="0">
              <a:ln>
                <a:noFill/>
              </a:ln>
              <a:solidFill>
                <a:prstClr val="white"/>
              </a:solidFill>
              <a:effectLst/>
              <a:uLnTx/>
              <a:uFillTx/>
              <a:latin typeface="EYInterstate Light" panose="02000506000000020004" pitchFamily="2" charset="0"/>
              <a:ea typeface="+mn-ea"/>
              <a:cs typeface="+mn-cs"/>
            </a:endParaRPr>
          </a:p>
          <a:p>
            <a:pPr marL="0" marR="0" lvl="0" indent="0" algn="l" defTabSz="914400" rtl="0" eaLnBrk="1" fontAlgn="auto" latinLnBrk="0" hangingPunct="1">
              <a:lnSpc>
                <a:spcPct val="100000"/>
              </a:lnSpc>
              <a:spcBef>
                <a:spcPts val="0"/>
              </a:spcBef>
              <a:spcAft>
                <a:spcPts val="0"/>
              </a:spcAft>
              <a:buClr>
                <a:srgbClr val="FFD200"/>
              </a:buClr>
              <a:buSzPct val="70000"/>
              <a:buFontTx/>
              <a:buNone/>
              <a:tabLst/>
              <a:defRPr/>
            </a:pPr>
            <a:r>
              <a:rPr kumimoji="0" lang="en-IN" sz="800" b="0" i="0" u="none" strike="noStrike" kern="0" cap="none" spc="0" normalizeH="0" baseline="0" noProof="0" dirty="0">
                <a:ln>
                  <a:noFill/>
                </a:ln>
                <a:solidFill>
                  <a:prstClr val="white"/>
                </a:solidFill>
                <a:effectLst/>
                <a:uLnTx/>
                <a:uFillTx/>
                <a:latin typeface="EYInterstate Light" panose="02000506000000020004" pitchFamily="2" charset="0"/>
                <a:ea typeface="+mn-ea"/>
                <a:cs typeface="+mn-cs"/>
              </a:rPr>
              <a:t>2110-3894377</a:t>
            </a:r>
            <a:br>
              <a:rPr kumimoji="0" lang="en-IN" sz="800" b="0" i="0" u="none" strike="noStrike" kern="0" cap="none" spc="0" normalizeH="0" baseline="0" noProof="0" dirty="0">
                <a:ln>
                  <a:noFill/>
                </a:ln>
                <a:solidFill>
                  <a:prstClr val="white"/>
                </a:solidFill>
                <a:effectLst/>
                <a:uLnTx/>
                <a:uFillTx/>
                <a:latin typeface="EYInterstate Light" panose="02000506000000020004" pitchFamily="2" charset="0"/>
                <a:ea typeface="+mn-ea"/>
                <a:cs typeface="+mn-cs"/>
              </a:rPr>
            </a:br>
            <a:r>
              <a:rPr kumimoji="0" lang="en-IN" sz="800" b="0" i="0" u="none" strike="noStrike" kern="0" cap="none" spc="0" normalizeH="0" baseline="0" noProof="0" dirty="0">
                <a:ln>
                  <a:noFill/>
                </a:ln>
                <a:solidFill>
                  <a:prstClr val="white"/>
                </a:solidFill>
                <a:effectLst/>
                <a:uLnTx/>
                <a:uFillTx/>
                <a:latin typeface="EYInterstate Light" panose="02000506000000020004" pitchFamily="2" charset="0"/>
                <a:ea typeface="+mn-ea"/>
                <a:cs typeface="+mn-cs"/>
              </a:rPr>
              <a:t>ED None</a:t>
            </a:r>
          </a:p>
          <a:p>
            <a:pPr marL="0" marR="0" lvl="0" indent="0" algn="l" defTabSz="914400" rtl="0" eaLnBrk="1" fontAlgn="auto" latinLnBrk="0" hangingPunct="1">
              <a:lnSpc>
                <a:spcPct val="100000"/>
              </a:lnSpc>
              <a:spcBef>
                <a:spcPts val="0"/>
              </a:spcBef>
              <a:spcAft>
                <a:spcPts val="0"/>
              </a:spcAft>
              <a:buClr>
                <a:srgbClr val="FFD200"/>
              </a:buClr>
              <a:buSzPct val="70000"/>
              <a:buFontTx/>
              <a:buNone/>
              <a:tabLst/>
              <a:defRPr/>
            </a:pPr>
            <a:endParaRPr kumimoji="0" lang="en-IN" sz="800" b="0" i="0" u="none" strike="noStrike" kern="0" cap="none" spc="0" normalizeH="0" baseline="0" noProof="0" dirty="0">
              <a:ln>
                <a:noFill/>
              </a:ln>
              <a:solidFill>
                <a:prstClr val="white"/>
              </a:solidFill>
              <a:effectLst/>
              <a:uLnTx/>
              <a:uFillTx/>
              <a:latin typeface="EYInterstate Light" panose="02000506000000020004" pitchFamily="2" charset="0"/>
              <a:ea typeface="+mn-ea"/>
              <a:cs typeface="+mn-cs"/>
            </a:endParaRPr>
          </a:p>
          <a:p>
            <a:pPr marL="0" marR="0" lvl="0" indent="0" algn="l" defTabSz="914400" rtl="0" eaLnBrk="1" fontAlgn="auto" latinLnBrk="0" hangingPunct="1">
              <a:lnSpc>
                <a:spcPct val="100000"/>
              </a:lnSpc>
              <a:spcBef>
                <a:spcPts val="0"/>
              </a:spcBef>
              <a:spcAft>
                <a:spcPts val="0"/>
              </a:spcAft>
              <a:buClr>
                <a:srgbClr val="FFD200"/>
              </a:buClr>
              <a:buSzPct val="70000"/>
              <a:buFontTx/>
              <a:buNone/>
              <a:tabLst/>
              <a:defRPr/>
            </a:pPr>
            <a:r>
              <a:rPr kumimoji="0" lang="en-IN" sz="700" b="0" i="0" u="none" strike="noStrike" kern="0" cap="none" spc="0" normalizeH="0" baseline="0" noProof="0" dirty="0">
                <a:ln>
                  <a:noFill/>
                </a:ln>
                <a:solidFill>
                  <a:srgbClr val="FFFFFF"/>
                </a:solidFill>
                <a:effectLst/>
                <a:uLnTx/>
                <a:uFillTx/>
                <a:latin typeface="EYInterstate Light" panose="02000506000000020004" pitchFamily="2" charset="0"/>
                <a:ea typeface="+mn-ea"/>
                <a:cs typeface="+mn-cs"/>
              </a:rPr>
              <a:t>This material has been prepared for </a:t>
            </a:r>
            <a:r>
              <a:rPr kumimoji="0" lang="en-IN" sz="700" b="0" i="0" u="none" strike="noStrike" kern="0" cap="none" spc="0" normalizeH="0" baseline="0" noProof="0" dirty="0">
                <a:ln>
                  <a:noFill/>
                </a:ln>
                <a:solidFill>
                  <a:srgbClr val="FFFFFF"/>
                </a:solidFill>
                <a:effectLst/>
                <a:uLnTx/>
                <a:uFillTx/>
                <a:latin typeface="EYInterstate Light"/>
                <a:ea typeface="+mn-ea"/>
                <a:cs typeface="+mn-cs"/>
              </a:rPr>
              <a:t>general informational purposes only and is not intended to be relied upon as accounting, tax, legal or other professional advice. Please refer to your advisors for specific advice.</a:t>
            </a:r>
          </a:p>
          <a:p>
            <a:pPr marL="0" marR="0" lvl="0" indent="0" algn="l" defTabSz="914400" rtl="0" eaLnBrk="1" fontAlgn="auto" latinLnBrk="0" hangingPunct="1">
              <a:lnSpc>
                <a:spcPct val="100000"/>
              </a:lnSpc>
              <a:spcBef>
                <a:spcPts val="0"/>
              </a:spcBef>
              <a:spcAft>
                <a:spcPts val="0"/>
              </a:spcAft>
              <a:buClr>
                <a:srgbClr val="FFD200"/>
              </a:buClr>
              <a:buSzPct val="70000"/>
              <a:buFontTx/>
              <a:buNone/>
              <a:tabLst/>
              <a:defRPr/>
            </a:pPr>
            <a:endParaRPr kumimoji="0" lang="en-IN" sz="600" b="0" i="0" u="none" strike="noStrike" kern="0" cap="none" spc="0" normalizeH="0" baseline="0" noProof="0" dirty="0">
              <a:ln>
                <a:noFill/>
              </a:ln>
              <a:solidFill>
                <a:prstClr val="white"/>
              </a:solidFill>
              <a:effectLst/>
              <a:uLnTx/>
              <a:uFillTx/>
              <a:latin typeface="EYInterstate Light"/>
              <a:ea typeface="+mn-ea"/>
              <a:cs typeface="+mn-cs"/>
            </a:endParaRPr>
          </a:p>
          <a:p>
            <a:pPr marL="0" marR="0" lvl="0" indent="0" algn="l" defTabSz="914400" rtl="0" eaLnBrk="1" fontAlgn="auto" latinLnBrk="0" hangingPunct="1">
              <a:lnSpc>
                <a:spcPct val="100000"/>
              </a:lnSpc>
              <a:spcBef>
                <a:spcPts val="0"/>
              </a:spcBef>
              <a:spcAft>
                <a:spcPts val="600"/>
              </a:spcAft>
              <a:buClr>
                <a:srgbClr val="FFD200"/>
              </a:buClr>
              <a:buSzPct val="70000"/>
              <a:buFontTx/>
              <a:buNone/>
              <a:tabLst/>
              <a:defRPr/>
            </a:pPr>
            <a:r>
              <a:rPr kumimoji="0" lang="en-IN" sz="1000" b="1" i="0" u="none" strike="noStrike" kern="0" cap="none" spc="0" normalizeH="0" baseline="0" noProof="0" dirty="0">
                <a:ln>
                  <a:noFill/>
                </a:ln>
                <a:solidFill>
                  <a:prstClr val="white"/>
                </a:solidFill>
                <a:effectLst/>
                <a:uLnTx/>
                <a:uFillTx/>
                <a:latin typeface="EYInterstate Light"/>
                <a:ea typeface="+mn-ea"/>
                <a:cs typeface="+mn-cs"/>
              </a:rPr>
              <a:t>ey.com</a:t>
            </a:r>
          </a:p>
        </p:txBody>
      </p:sp>
    </p:spTree>
    <p:extLst>
      <p:ext uri="{BB962C8B-B14F-4D97-AF65-F5344CB8AC3E}">
        <p14:creationId xmlns:p14="http://schemas.microsoft.com/office/powerpoint/2010/main" val="17791948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See the source image">
            <a:extLst>
              <a:ext uri="{FF2B5EF4-FFF2-40B4-BE49-F238E27FC236}">
                <a16:creationId xmlns:a16="http://schemas.microsoft.com/office/drawing/2014/main" id="{DB37842D-4A7A-417A-AE55-627651A4A54E}"/>
              </a:ext>
            </a:extLst>
          </p:cNvPr>
          <p:cNvPicPr>
            <a:picLocks noChangeAspect="1" noChangeArrowheads="1"/>
          </p:cNvPicPr>
          <p:nvPr/>
        </p:nvPicPr>
        <p:blipFill>
          <a:blip r:embed="rId3">
            <a:alphaModFix amt="50000"/>
            <a:extLst>
              <a:ext uri="{28A0092B-C50C-407E-A947-70E740481C1C}">
                <a14:useLocalDpi xmlns:a14="http://schemas.microsoft.com/office/drawing/2010/main" val="0"/>
              </a:ext>
            </a:extLst>
          </a:blip>
          <a:srcRect/>
          <a:stretch>
            <a:fillRect/>
          </a:stretch>
        </p:blipFill>
        <p:spPr bwMode="auto">
          <a:xfrm>
            <a:off x="-13548" y="-3674"/>
            <a:ext cx="12205548" cy="6865621"/>
          </a:xfrm>
          <a:prstGeom prst="rect">
            <a:avLst/>
          </a:prstGeom>
          <a:noFill/>
          <a:extLst>
            <a:ext uri="{909E8E84-426E-40DD-AFC4-6F175D3DCCD1}">
              <a14:hiddenFill xmlns:a14="http://schemas.microsoft.com/office/drawing/2010/main">
                <a:solidFill>
                  <a:srgbClr val="FFFFFF"/>
                </a:solidFill>
              </a14:hiddenFill>
            </a:ext>
          </a:extLst>
        </p:spPr>
      </p:pic>
      <p:sp>
        <p:nvSpPr>
          <p:cNvPr id="8" name="Titel 8">
            <a:extLst>
              <a:ext uri="{FF2B5EF4-FFF2-40B4-BE49-F238E27FC236}">
                <a16:creationId xmlns:a16="http://schemas.microsoft.com/office/drawing/2014/main" id="{42434769-5392-4D86-BD76-5C8CAC333A2C}"/>
              </a:ext>
            </a:extLst>
          </p:cNvPr>
          <p:cNvSpPr txBox="1">
            <a:spLocks/>
          </p:cNvSpPr>
          <p:nvPr/>
        </p:nvSpPr>
        <p:spPr>
          <a:xfrm>
            <a:off x="673418" y="294200"/>
            <a:ext cx="10978515" cy="590400"/>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Agenda</a:t>
            </a:r>
          </a:p>
        </p:txBody>
      </p:sp>
      <p:cxnSp>
        <p:nvCxnSpPr>
          <p:cNvPr id="9" name="Straight Connector 8">
            <a:extLst>
              <a:ext uri="{FF2B5EF4-FFF2-40B4-BE49-F238E27FC236}">
                <a16:creationId xmlns:a16="http://schemas.microsoft.com/office/drawing/2014/main" id="{892F88FF-5AE0-4004-98F9-FEBEF5809D29}"/>
              </a:ext>
            </a:extLst>
          </p:cNvPr>
          <p:cNvCxnSpPr>
            <a:cxnSpLocks/>
          </p:cNvCxnSpPr>
          <p:nvPr/>
        </p:nvCxnSpPr>
        <p:spPr>
          <a:xfrm>
            <a:off x="714514" y="884600"/>
            <a:ext cx="1617720" cy="0"/>
          </a:xfrm>
          <a:prstGeom prst="line">
            <a:avLst/>
          </a:prstGeom>
          <a:ln w="38100">
            <a:solidFill>
              <a:srgbClr val="FCF604"/>
            </a:solidFill>
          </a:ln>
        </p:spPr>
        <p:style>
          <a:lnRef idx="1">
            <a:schemeClr val="accent1"/>
          </a:lnRef>
          <a:fillRef idx="0">
            <a:schemeClr val="accent1"/>
          </a:fillRef>
          <a:effectRef idx="0">
            <a:schemeClr val="accent1"/>
          </a:effectRef>
          <a:fontRef idx="minor">
            <a:schemeClr val="tx1"/>
          </a:fontRef>
        </p:style>
      </p:cxnSp>
      <p:sp>
        <p:nvSpPr>
          <p:cNvPr id="11" name="Rectangle 16">
            <a:extLst>
              <a:ext uri="{FF2B5EF4-FFF2-40B4-BE49-F238E27FC236}">
                <a16:creationId xmlns:a16="http://schemas.microsoft.com/office/drawing/2014/main" id="{BE820A95-F062-4388-A79B-48F266E805A4}"/>
              </a:ext>
            </a:extLst>
          </p:cNvPr>
          <p:cNvSpPr/>
          <p:nvPr/>
        </p:nvSpPr>
        <p:spPr>
          <a:xfrm>
            <a:off x="3299953" y="1920858"/>
            <a:ext cx="2503205" cy="4937142"/>
          </a:xfrm>
          <a:prstGeom prst="rect">
            <a:avLst/>
          </a:prstGeom>
          <a:solidFill>
            <a:schemeClr val="tx1">
              <a:lumMod val="85000"/>
              <a:lumOff val="15000"/>
              <a:alpha val="60000"/>
            </a:schemeClr>
          </a:solidFill>
          <a:ln w="15875" cap="rnd">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1200" tIns="61200" rIns="61200" bIns="6120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1">
                  <a:lumMod val="50000"/>
                </a:schemeClr>
              </a:solidFill>
              <a:effectLst/>
              <a:uLnTx/>
              <a:uFillTx/>
              <a:latin typeface="EYInterstate" panose="02000503020000020004" pitchFamily="2" charset="0"/>
              <a:ea typeface="+mn-ea"/>
              <a:cs typeface="+mn-cs"/>
            </a:endParaRPr>
          </a:p>
        </p:txBody>
      </p:sp>
      <p:sp>
        <p:nvSpPr>
          <p:cNvPr id="12" name="Rectangle 16">
            <a:extLst>
              <a:ext uri="{FF2B5EF4-FFF2-40B4-BE49-F238E27FC236}">
                <a16:creationId xmlns:a16="http://schemas.microsoft.com/office/drawing/2014/main" id="{069E4ECC-4B02-4736-82ED-7F2CFDE2C8EC}"/>
              </a:ext>
            </a:extLst>
          </p:cNvPr>
          <p:cNvSpPr/>
          <p:nvPr/>
        </p:nvSpPr>
        <p:spPr>
          <a:xfrm>
            <a:off x="6098073" y="1920858"/>
            <a:ext cx="2503205" cy="4937142"/>
          </a:xfrm>
          <a:prstGeom prst="rect">
            <a:avLst/>
          </a:prstGeom>
          <a:solidFill>
            <a:schemeClr val="tx1">
              <a:lumMod val="85000"/>
              <a:lumOff val="15000"/>
              <a:alpha val="60000"/>
            </a:schemeClr>
          </a:solidFill>
          <a:ln w="15875" cap="rnd">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1200" tIns="61200" rIns="61200" bIns="6120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1">
                  <a:lumMod val="50000"/>
                </a:schemeClr>
              </a:solidFill>
              <a:effectLst/>
              <a:uLnTx/>
              <a:uFillTx/>
              <a:latin typeface="EYInterstate" panose="02000503020000020004" pitchFamily="2" charset="0"/>
              <a:ea typeface="+mn-ea"/>
              <a:cs typeface="+mn-cs"/>
            </a:endParaRPr>
          </a:p>
        </p:txBody>
      </p:sp>
      <p:sp>
        <p:nvSpPr>
          <p:cNvPr id="13" name="Rectangle 16">
            <a:extLst>
              <a:ext uri="{FF2B5EF4-FFF2-40B4-BE49-F238E27FC236}">
                <a16:creationId xmlns:a16="http://schemas.microsoft.com/office/drawing/2014/main" id="{D78DF02B-BDC7-43AA-90A7-9181AFACBB99}"/>
              </a:ext>
            </a:extLst>
          </p:cNvPr>
          <p:cNvSpPr/>
          <p:nvPr/>
        </p:nvSpPr>
        <p:spPr>
          <a:xfrm>
            <a:off x="498849" y="1920858"/>
            <a:ext cx="2503205" cy="4937142"/>
          </a:xfrm>
          <a:prstGeom prst="rect">
            <a:avLst/>
          </a:prstGeom>
          <a:solidFill>
            <a:schemeClr val="tx1">
              <a:lumMod val="85000"/>
              <a:lumOff val="15000"/>
              <a:alpha val="60000"/>
            </a:schemeClr>
          </a:solidFill>
          <a:ln w="15875" cap="rnd">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1200" tIns="61200" rIns="61200" bIns="61200" numCol="1" spcCol="0" rtlCol="0" fromWordArt="0" anchor="t" anchorCtr="0" forceAA="0" compatLnSpc="1">
            <a:prstTxWarp prst="textNoShape">
              <a:avLst/>
            </a:prstTxWarp>
            <a:noAutofit/>
          </a:bodyPr>
          <a:lstStyle/>
          <a:p>
            <a:endParaRPr lang="en-US" sz="1000" dirty="0">
              <a:solidFill>
                <a:schemeClr val="tx1">
                  <a:lumMod val="50000"/>
                </a:schemeClr>
              </a:solidFill>
              <a:latin typeface="EYInterstate" panose="02000503020000020004" pitchFamily="2" charset="0"/>
            </a:endParaRPr>
          </a:p>
        </p:txBody>
      </p:sp>
      <p:sp>
        <p:nvSpPr>
          <p:cNvPr id="14" name="Textfeld 4">
            <a:extLst>
              <a:ext uri="{FF2B5EF4-FFF2-40B4-BE49-F238E27FC236}">
                <a16:creationId xmlns:a16="http://schemas.microsoft.com/office/drawing/2014/main" id="{9194B14F-EB6D-485A-ABC7-46A8A20FD06C}"/>
              </a:ext>
            </a:extLst>
          </p:cNvPr>
          <p:cNvSpPr txBox="1"/>
          <p:nvPr/>
        </p:nvSpPr>
        <p:spPr bwMode="gray">
          <a:xfrm>
            <a:off x="3653610" y="2052715"/>
            <a:ext cx="763029" cy="147732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600" b="0" i="0" u="none" strike="noStrike" kern="0" cap="none" spc="0" normalizeH="0" baseline="0" noProof="0" dirty="0">
                <a:ln w="12700">
                  <a:noFill/>
                </a:ln>
                <a:solidFill>
                  <a:prstClr val="white">
                    <a:alpha val="70000"/>
                  </a:prstClr>
                </a:solidFill>
                <a:effectLst/>
                <a:uLnTx/>
                <a:uFillTx/>
                <a:latin typeface="EYInterstate Light"/>
                <a:ea typeface="+mn-ea"/>
                <a:cs typeface="+mn-cs"/>
              </a:rPr>
              <a:t>2</a:t>
            </a:r>
          </a:p>
        </p:txBody>
      </p:sp>
      <p:sp>
        <p:nvSpPr>
          <p:cNvPr id="15" name="Textfeld 4">
            <a:extLst>
              <a:ext uri="{FF2B5EF4-FFF2-40B4-BE49-F238E27FC236}">
                <a16:creationId xmlns:a16="http://schemas.microsoft.com/office/drawing/2014/main" id="{4ABDBE3C-76DA-4FC2-91E0-A28BDA73D8C2}"/>
              </a:ext>
            </a:extLst>
          </p:cNvPr>
          <p:cNvSpPr txBox="1"/>
          <p:nvPr/>
        </p:nvSpPr>
        <p:spPr bwMode="gray">
          <a:xfrm>
            <a:off x="6519525" y="2052715"/>
            <a:ext cx="763029" cy="147732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600" b="0" i="0" u="none" strike="noStrike" kern="0" cap="none" spc="0" normalizeH="0" baseline="0" noProof="0" dirty="0">
                <a:ln w="12700">
                  <a:noFill/>
                </a:ln>
                <a:solidFill>
                  <a:prstClr val="white">
                    <a:alpha val="70000"/>
                  </a:prstClr>
                </a:solidFill>
                <a:effectLst/>
                <a:uLnTx/>
                <a:uFillTx/>
                <a:latin typeface="EYInterstate Light"/>
                <a:ea typeface="+mn-ea"/>
                <a:cs typeface="+mn-cs"/>
              </a:rPr>
              <a:t>3</a:t>
            </a:r>
          </a:p>
        </p:txBody>
      </p:sp>
      <p:sp>
        <p:nvSpPr>
          <p:cNvPr id="16" name="Textfeld 4">
            <a:extLst>
              <a:ext uri="{FF2B5EF4-FFF2-40B4-BE49-F238E27FC236}">
                <a16:creationId xmlns:a16="http://schemas.microsoft.com/office/drawing/2014/main" id="{C61A20B8-DABD-4DE0-9C63-E6E0343D8A7F}"/>
              </a:ext>
            </a:extLst>
          </p:cNvPr>
          <p:cNvSpPr txBox="1"/>
          <p:nvPr/>
        </p:nvSpPr>
        <p:spPr bwMode="gray">
          <a:xfrm>
            <a:off x="749887" y="2052715"/>
            <a:ext cx="606626" cy="147732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600" b="0" i="0" u="none" strike="noStrike" kern="0" cap="none" spc="0" normalizeH="0" baseline="0" noProof="0" dirty="0">
                <a:ln w="12700">
                  <a:noFill/>
                </a:ln>
                <a:solidFill>
                  <a:prstClr val="white">
                    <a:alpha val="70000"/>
                  </a:prstClr>
                </a:solidFill>
                <a:effectLst/>
                <a:uLnTx/>
                <a:uFillTx/>
                <a:latin typeface="EYInterstate Light"/>
                <a:ea typeface="+mn-ea"/>
                <a:cs typeface="+mn-cs"/>
              </a:rPr>
              <a:t>1</a:t>
            </a:r>
            <a:endParaRPr kumimoji="0" lang="en-US" sz="8000" b="0" i="0" u="none" strike="noStrike" kern="0" cap="none" spc="0" normalizeH="0" baseline="0" noProof="0" dirty="0">
              <a:ln w="12700">
                <a:noFill/>
              </a:ln>
              <a:solidFill>
                <a:prstClr val="white">
                  <a:alpha val="70000"/>
                </a:prstClr>
              </a:solidFill>
              <a:effectLst/>
              <a:uLnTx/>
              <a:uFillTx/>
              <a:latin typeface="EYInterstate Light"/>
              <a:ea typeface="+mn-ea"/>
              <a:cs typeface="+mn-cs"/>
            </a:endParaRPr>
          </a:p>
        </p:txBody>
      </p:sp>
      <p:sp>
        <p:nvSpPr>
          <p:cNvPr id="17" name="Rectangle 25">
            <a:extLst>
              <a:ext uri="{FF2B5EF4-FFF2-40B4-BE49-F238E27FC236}">
                <a16:creationId xmlns:a16="http://schemas.microsoft.com/office/drawing/2014/main" id="{247A2BC3-B3FC-4822-B443-19FC609F37E3}"/>
              </a:ext>
            </a:extLst>
          </p:cNvPr>
          <p:cNvSpPr>
            <a:spLocks/>
          </p:cNvSpPr>
          <p:nvPr/>
        </p:nvSpPr>
        <p:spPr>
          <a:xfrm>
            <a:off x="883861" y="3652239"/>
            <a:ext cx="1822620" cy="527901"/>
          </a:xfrm>
          <a:prstGeom prst="rect">
            <a:avLst/>
          </a:prstGeom>
          <a:noFill/>
        </p:spPr>
        <p:txBody>
          <a:bodyPr wrap="square" lIns="0" tIns="0" rIns="0" bIns="0" anchor="t" anchorCtr="0">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s-ES" sz="2000" b="1" i="0" u="none" strike="noStrike" kern="1200" cap="none" spc="0" normalizeH="0" baseline="0" noProof="0" dirty="0">
                <a:ln>
                  <a:noFill/>
                </a:ln>
                <a:solidFill>
                  <a:srgbClr val="FFE600"/>
                </a:solidFill>
                <a:effectLst/>
                <a:uLnTx/>
                <a:uFillTx/>
                <a:latin typeface="EYInterstate"/>
                <a:ea typeface="+mn-ea"/>
                <a:cs typeface="+mn-cs"/>
              </a:rPr>
              <a:t>Introducción</a:t>
            </a:r>
            <a:endParaRPr kumimoji="0" lang="es-ES" sz="1600" b="0" i="0" u="none" strike="noStrike" kern="1200" cap="none" spc="0" normalizeH="0" baseline="0" noProof="0" dirty="0">
              <a:ln>
                <a:noFill/>
              </a:ln>
              <a:solidFill>
                <a:prstClr val="white"/>
              </a:solidFill>
              <a:effectLst/>
              <a:uLnTx/>
              <a:uFillTx/>
              <a:latin typeface="EYInterstate Light"/>
              <a:ea typeface="+mn-ea"/>
              <a:cs typeface="+mn-cs"/>
            </a:endParaRPr>
          </a:p>
          <a:p>
            <a:pPr marL="0" marR="0" lvl="0" indent="0" algn="l" defTabSz="914400" rtl="0" eaLnBrk="1" fontAlgn="auto" latinLnBrk="0" hangingPunct="1">
              <a:lnSpc>
                <a:spcPct val="110000"/>
              </a:lnSpc>
              <a:spcBef>
                <a:spcPts val="0"/>
              </a:spcBef>
              <a:spcAft>
                <a:spcPts val="0"/>
              </a:spcAft>
              <a:buClrTx/>
              <a:buSzTx/>
              <a:buFontTx/>
              <a:buNone/>
              <a:tabLst/>
              <a:defRPr/>
            </a:pPr>
            <a:endParaRPr kumimoji="0" lang="es-ES" sz="1200" b="0" i="0" u="none" strike="noStrike" kern="1200" cap="none" spc="0" normalizeH="0" baseline="0" noProof="0" dirty="0">
              <a:ln>
                <a:noFill/>
              </a:ln>
              <a:solidFill>
                <a:prstClr val="white"/>
              </a:solidFill>
              <a:effectLst/>
              <a:uLnTx/>
              <a:uFillTx/>
              <a:latin typeface="EYInterstate Light"/>
              <a:ea typeface="+mn-ea"/>
              <a:cs typeface="+mn-cs"/>
            </a:endParaRPr>
          </a:p>
        </p:txBody>
      </p:sp>
      <p:sp>
        <p:nvSpPr>
          <p:cNvPr id="18" name="Rectangle 25">
            <a:extLst>
              <a:ext uri="{FF2B5EF4-FFF2-40B4-BE49-F238E27FC236}">
                <a16:creationId xmlns:a16="http://schemas.microsoft.com/office/drawing/2014/main" id="{EA57CDEB-A4F1-4FB1-89F5-5BADFE5D8788}"/>
              </a:ext>
            </a:extLst>
          </p:cNvPr>
          <p:cNvSpPr>
            <a:spLocks/>
          </p:cNvSpPr>
          <p:nvPr/>
        </p:nvSpPr>
        <p:spPr>
          <a:xfrm>
            <a:off x="3623182" y="3652239"/>
            <a:ext cx="1932432" cy="866456"/>
          </a:xfrm>
          <a:prstGeom prst="rect">
            <a:avLst/>
          </a:prstGeom>
          <a:noFill/>
        </p:spPr>
        <p:txBody>
          <a:bodyPr wrap="square" lIns="0" tIns="0" rIns="0" bIns="0" anchor="t" anchorCtr="0">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lang="es-ES" sz="2000" b="1" dirty="0">
                <a:solidFill>
                  <a:srgbClr val="FFE600"/>
                </a:solidFill>
                <a:latin typeface="EYInterstate"/>
              </a:rPr>
              <a:t>Estudio de Datos y Modelo</a:t>
            </a:r>
          </a:p>
          <a:p>
            <a:pPr marL="0" marR="0" lvl="0" indent="0" algn="l" defTabSz="914400" rtl="0" eaLnBrk="1" fontAlgn="auto" latinLnBrk="0" hangingPunct="1">
              <a:lnSpc>
                <a:spcPct val="110000"/>
              </a:lnSpc>
              <a:spcBef>
                <a:spcPts val="0"/>
              </a:spcBef>
              <a:spcAft>
                <a:spcPts val="0"/>
              </a:spcAft>
              <a:buClrTx/>
              <a:buSzTx/>
              <a:buFontTx/>
              <a:buNone/>
              <a:tabLst/>
              <a:defRPr/>
            </a:pPr>
            <a:endParaRPr kumimoji="0" lang="es-ES" sz="1200" b="0" i="0" u="none" strike="noStrike" kern="1200" cap="none" spc="0" normalizeH="0" baseline="0" noProof="0" dirty="0">
              <a:ln>
                <a:noFill/>
              </a:ln>
              <a:solidFill>
                <a:prstClr val="white"/>
              </a:solidFill>
              <a:effectLst/>
              <a:uLnTx/>
              <a:uFillTx/>
              <a:latin typeface="EYInterstate Light"/>
              <a:ea typeface="+mn-ea"/>
              <a:cs typeface="+mn-cs"/>
            </a:endParaRPr>
          </a:p>
        </p:txBody>
      </p:sp>
      <p:sp>
        <p:nvSpPr>
          <p:cNvPr id="19" name="Rectangle 25">
            <a:extLst>
              <a:ext uri="{FF2B5EF4-FFF2-40B4-BE49-F238E27FC236}">
                <a16:creationId xmlns:a16="http://schemas.microsoft.com/office/drawing/2014/main" id="{75CF3A2A-D467-47B7-835B-E44233823F31}"/>
              </a:ext>
            </a:extLst>
          </p:cNvPr>
          <p:cNvSpPr>
            <a:spLocks/>
          </p:cNvSpPr>
          <p:nvPr/>
        </p:nvSpPr>
        <p:spPr>
          <a:xfrm>
            <a:off x="6483084" y="3652239"/>
            <a:ext cx="1967551" cy="866456"/>
          </a:xfrm>
          <a:prstGeom prst="rect">
            <a:avLst/>
          </a:prstGeom>
          <a:noFill/>
        </p:spPr>
        <p:txBody>
          <a:bodyPr wrap="square" lIns="0" tIns="0" rIns="0" bIns="0" anchor="t" anchorCtr="0">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s-ES" sz="2000" b="1" i="0" u="none" strike="noStrike" kern="1200" cap="none" spc="0" normalizeH="0" baseline="0" noProof="0" dirty="0">
                <a:ln>
                  <a:noFill/>
                </a:ln>
                <a:solidFill>
                  <a:srgbClr val="FFE600"/>
                </a:solidFill>
                <a:effectLst/>
                <a:uLnTx/>
                <a:uFillTx/>
                <a:latin typeface="EYInterstate"/>
                <a:ea typeface="+mn-ea"/>
                <a:cs typeface="+mn-cs"/>
              </a:rPr>
              <a:t>Visualización de Datos</a:t>
            </a:r>
            <a:endParaRPr kumimoji="0" lang="es-ES" sz="1600" b="0" i="0" u="none" strike="noStrike" kern="1200" cap="none" spc="0" normalizeH="0" baseline="0" noProof="0" dirty="0">
              <a:ln>
                <a:noFill/>
              </a:ln>
              <a:solidFill>
                <a:prstClr val="white"/>
              </a:solidFill>
              <a:effectLst/>
              <a:uLnTx/>
              <a:uFillTx/>
              <a:latin typeface="EYInterstate Light"/>
              <a:ea typeface="+mn-ea"/>
              <a:cs typeface="+mn-cs"/>
            </a:endParaRPr>
          </a:p>
          <a:p>
            <a:pPr marL="0" marR="0" lvl="0" indent="0" algn="l" defTabSz="914400" rtl="0" eaLnBrk="1" fontAlgn="auto" latinLnBrk="0" hangingPunct="1">
              <a:lnSpc>
                <a:spcPct val="110000"/>
              </a:lnSpc>
              <a:spcBef>
                <a:spcPts val="0"/>
              </a:spcBef>
              <a:spcAft>
                <a:spcPts val="0"/>
              </a:spcAft>
              <a:buClrTx/>
              <a:buSzTx/>
              <a:buFontTx/>
              <a:buNone/>
              <a:tabLst/>
              <a:defRPr/>
            </a:pPr>
            <a:endParaRPr kumimoji="0" lang="es-ES" sz="1200" b="0" i="0" u="none" strike="noStrike" kern="1200" cap="none" spc="0" normalizeH="0" baseline="0" noProof="0" dirty="0">
              <a:ln>
                <a:noFill/>
              </a:ln>
              <a:solidFill>
                <a:prstClr val="white"/>
              </a:solidFill>
              <a:effectLst/>
              <a:uLnTx/>
              <a:uFillTx/>
              <a:latin typeface="EYInterstate Light"/>
              <a:ea typeface="+mn-ea"/>
              <a:cs typeface="+mn-cs"/>
            </a:endParaRPr>
          </a:p>
        </p:txBody>
      </p:sp>
      <p:grpSp>
        <p:nvGrpSpPr>
          <p:cNvPr id="20" name="Group 19">
            <a:extLst>
              <a:ext uri="{FF2B5EF4-FFF2-40B4-BE49-F238E27FC236}">
                <a16:creationId xmlns:a16="http://schemas.microsoft.com/office/drawing/2014/main" id="{2CE49DD9-4EDE-4143-9621-EBC49580BAEE}"/>
              </a:ext>
            </a:extLst>
          </p:cNvPr>
          <p:cNvGrpSpPr/>
          <p:nvPr/>
        </p:nvGrpSpPr>
        <p:grpSpPr>
          <a:xfrm>
            <a:off x="11537879" y="6256962"/>
            <a:ext cx="501722" cy="467700"/>
            <a:chOff x="7101720" y="656022"/>
            <a:chExt cx="2518529" cy="2377221"/>
          </a:xfrm>
        </p:grpSpPr>
        <p:sp>
          <p:nvSpPr>
            <p:cNvPr id="21" name="object 16">
              <a:extLst>
                <a:ext uri="{FF2B5EF4-FFF2-40B4-BE49-F238E27FC236}">
                  <a16:creationId xmlns:a16="http://schemas.microsoft.com/office/drawing/2014/main" id="{29A12E78-FB47-482F-80E0-D6B92807EF76}"/>
                </a:ext>
              </a:extLst>
            </p:cNvPr>
            <p:cNvSpPr/>
            <p:nvPr/>
          </p:nvSpPr>
          <p:spPr>
            <a:xfrm>
              <a:off x="7116290" y="656022"/>
              <a:ext cx="2018209" cy="809100"/>
            </a:xfrm>
            <a:custGeom>
              <a:avLst/>
              <a:gdLst/>
              <a:ahLst/>
              <a:cxnLst/>
              <a:rect l="l" t="t" r="r" b="b"/>
              <a:pathLst>
                <a:path w="784225" h="286384">
                  <a:moveTo>
                    <a:pt x="784021" y="0"/>
                  </a:moveTo>
                  <a:lnTo>
                    <a:pt x="0" y="286156"/>
                  </a:lnTo>
                  <a:lnTo>
                    <a:pt x="784021" y="147650"/>
                  </a:lnTo>
                  <a:lnTo>
                    <a:pt x="784021" y="0"/>
                  </a:lnTo>
                  <a:close/>
                </a:path>
              </a:pathLst>
            </a:custGeom>
            <a:solidFill>
              <a:srgbClr val="FFD400"/>
            </a:solidFill>
          </p:spPr>
          <p:txBody>
            <a:bodyPr wrap="square" lIns="0" tIns="0" rIns="0" bIns="0" rtlCol="0"/>
            <a:lstStyle/>
            <a:p>
              <a:endParaRPr/>
            </a:p>
          </p:txBody>
        </p:sp>
        <p:sp>
          <p:nvSpPr>
            <p:cNvPr id="22" name="object 17">
              <a:extLst>
                <a:ext uri="{FF2B5EF4-FFF2-40B4-BE49-F238E27FC236}">
                  <a16:creationId xmlns:a16="http://schemas.microsoft.com/office/drawing/2014/main" id="{26812F30-9D7F-4B5D-B57C-1C5E0876FC04}"/>
                </a:ext>
              </a:extLst>
            </p:cNvPr>
            <p:cNvSpPr/>
            <p:nvPr/>
          </p:nvSpPr>
          <p:spPr>
            <a:xfrm>
              <a:off x="7101720" y="1800553"/>
              <a:ext cx="2518529" cy="1232690"/>
            </a:xfrm>
            <a:prstGeom prst="rect">
              <a:avLst/>
            </a:prstGeom>
            <a:blipFill>
              <a:blip r:embed="rId4" cstate="print"/>
              <a:stretch>
                <a:fillRect b="-69966"/>
              </a:stretch>
            </a:blipFill>
          </p:spPr>
          <p:txBody>
            <a:bodyPr wrap="square" lIns="0" tIns="0" rIns="0" bIns="0" rtlCol="0"/>
            <a:lstStyle/>
            <a:p>
              <a:endParaRPr/>
            </a:p>
          </p:txBody>
        </p:sp>
      </p:grpSp>
      <p:sp>
        <p:nvSpPr>
          <p:cNvPr id="23" name="Rectangle 16">
            <a:extLst>
              <a:ext uri="{FF2B5EF4-FFF2-40B4-BE49-F238E27FC236}">
                <a16:creationId xmlns:a16="http://schemas.microsoft.com/office/drawing/2014/main" id="{A9B53497-8654-4765-BA7F-56326849F6BE}"/>
              </a:ext>
            </a:extLst>
          </p:cNvPr>
          <p:cNvSpPr/>
          <p:nvPr/>
        </p:nvSpPr>
        <p:spPr>
          <a:xfrm>
            <a:off x="8858050" y="1919576"/>
            <a:ext cx="2503205" cy="4937142"/>
          </a:xfrm>
          <a:prstGeom prst="rect">
            <a:avLst/>
          </a:prstGeom>
          <a:solidFill>
            <a:schemeClr val="tx1">
              <a:lumMod val="85000"/>
              <a:lumOff val="15000"/>
              <a:alpha val="60000"/>
            </a:schemeClr>
          </a:solidFill>
          <a:ln w="15875" cap="rnd">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1200" tIns="61200" rIns="61200" bIns="6120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1">
                  <a:lumMod val="50000"/>
                </a:schemeClr>
              </a:solidFill>
              <a:effectLst/>
              <a:uLnTx/>
              <a:uFillTx/>
              <a:latin typeface="EYInterstate" panose="02000503020000020004" pitchFamily="2" charset="0"/>
              <a:ea typeface="+mn-ea"/>
              <a:cs typeface="+mn-cs"/>
            </a:endParaRPr>
          </a:p>
        </p:txBody>
      </p:sp>
      <p:sp>
        <p:nvSpPr>
          <p:cNvPr id="24" name="Textfeld 4">
            <a:extLst>
              <a:ext uri="{FF2B5EF4-FFF2-40B4-BE49-F238E27FC236}">
                <a16:creationId xmlns:a16="http://schemas.microsoft.com/office/drawing/2014/main" id="{548D1EAE-2C88-4B1F-915D-2D5670F0F0BB}"/>
              </a:ext>
            </a:extLst>
          </p:cNvPr>
          <p:cNvSpPr txBox="1"/>
          <p:nvPr/>
        </p:nvSpPr>
        <p:spPr bwMode="gray">
          <a:xfrm>
            <a:off x="9279502" y="2051433"/>
            <a:ext cx="763029" cy="147732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600" b="0" i="0" u="none" strike="noStrike" kern="0" cap="none" spc="0" normalizeH="0" baseline="0" noProof="0" dirty="0">
                <a:ln w="12700">
                  <a:noFill/>
                </a:ln>
                <a:solidFill>
                  <a:prstClr val="white">
                    <a:alpha val="70000"/>
                  </a:prstClr>
                </a:solidFill>
                <a:effectLst/>
                <a:uLnTx/>
                <a:uFillTx/>
                <a:latin typeface="EYInterstate Light"/>
                <a:ea typeface="+mn-ea"/>
                <a:cs typeface="+mn-cs"/>
              </a:rPr>
              <a:t>4</a:t>
            </a:r>
          </a:p>
        </p:txBody>
      </p:sp>
      <p:sp>
        <p:nvSpPr>
          <p:cNvPr id="25" name="Rectangle 25">
            <a:extLst>
              <a:ext uri="{FF2B5EF4-FFF2-40B4-BE49-F238E27FC236}">
                <a16:creationId xmlns:a16="http://schemas.microsoft.com/office/drawing/2014/main" id="{F067BC78-5203-463A-A5C4-19ED3C5BAEE2}"/>
              </a:ext>
            </a:extLst>
          </p:cNvPr>
          <p:cNvSpPr>
            <a:spLocks/>
          </p:cNvSpPr>
          <p:nvPr/>
        </p:nvSpPr>
        <p:spPr>
          <a:xfrm>
            <a:off x="9131221" y="3631667"/>
            <a:ext cx="2176918" cy="527901"/>
          </a:xfrm>
          <a:prstGeom prst="rect">
            <a:avLst/>
          </a:prstGeom>
          <a:noFill/>
        </p:spPr>
        <p:txBody>
          <a:bodyPr wrap="square" lIns="0" tIns="0" rIns="0" bIns="0" anchor="t" anchorCtr="0">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lang="es-ES" sz="2000" b="1" dirty="0">
                <a:solidFill>
                  <a:srgbClr val="FFE600"/>
                </a:solidFill>
                <a:latin typeface="EYInterstate"/>
              </a:rPr>
              <a:t>Conclusiones</a:t>
            </a:r>
            <a:endParaRPr kumimoji="0" lang="es-ES" sz="1600" b="0" i="0" u="none" strike="noStrike" kern="1200" cap="none" spc="0" normalizeH="0" baseline="0" noProof="0" dirty="0">
              <a:ln>
                <a:noFill/>
              </a:ln>
              <a:solidFill>
                <a:prstClr val="white"/>
              </a:solidFill>
              <a:effectLst/>
              <a:uLnTx/>
              <a:uFillTx/>
              <a:latin typeface="EYInterstate Light"/>
              <a:ea typeface="+mn-ea"/>
              <a:cs typeface="+mn-cs"/>
            </a:endParaRPr>
          </a:p>
          <a:p>
            <a:pPr marL="0" marR="0" lvl="0" indent="0" algn="l" defTabSz="914400" rtl="0" eaLnBrk="1" fontAlgn="auto" latinLnBrk="0" hangingPunct="1">
              <a:lnSpc>
                <a:spcPct val="110000"/>
              </a:lnSpc>
              <a:spcBef>
                <a:spcPts val="0"/>
              </a:spcBef>
              <a:spcAft>
                <a:spcPts val="0"/>
              </a:spcAft>
              <a:buClrTx/>
              <a:buSzTx/>
              <a:buFontTx/>
              <a:buNone/>
              <a:tabLst/>
              <a:defRPr/>
            </a:pPr>
            <a:endParaRPr kumimoji="0" lang="es-ES" sz="1200" b="0" i="0" u="none" strike="noStrike" kern="1200" cap="none" spc="0" normalizeH="0" baseline="0" noProof="0" dirty="0">
              <a:ln>
                <a:noFill/>
              </a:ln>
              <a:solidFill>
                <a:prstClr val="white"/>
              </a:solidFill>
              <a:effectLst/>
              <a:uLnTx/>
              <a:uFillTx/>
              <a:latin typeface="EYInterstate Light"/>
              <a:ea typeface="+mn-ea"/>
              <a:cs typeface="+mn-cs"/>
            </a:endParaRPr>
          </a:p>
        </p:txBody>
      </p:sp>
    </p:spTree>
    <p:extLst>
      <p:ext uri="{BB962C8B-B14F-4D97-AF65-F5344CB8AC3E}">
        <p14:creationId xmlns:p14="http://schemas.microsoft.com/office/powerpoint/2010/main" val="17720924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See the source image">
            <a:extLst>
              <a:ext uri="{FF2B5EF4-FFF2-40B4-BE49-F238E27FC236}">
                <a16:creationId xmlns:a16="http://schemas.microsoft.com/office/drawing/2014/main" id="{DB37842D-4A7A-417A-AE55-627651A4A54E}"/>
              </a:ext>
            </a:extLst>
          </p:cNvPr>
          <p:cNvPicPr>
            <a:picLocks noChangeAspect="1" noChangeArrowheads="1"/>
          </p:cNvPicPr>
          <p:nvPr/>
        </p:nvPicPr>
        <p:blipFill>
          <a:blip r:embed="rId3">
            <a:alphaModFix amt="50000"/>
            <a:extLst>
              <a:ext uri="{28A0092B-C50C-407E-A947-70E740481C1C}">
                <a14:useLocalDpi xmlns:a14="http://schemas.microsoft.com/office/drawing/2010/main" val="0"/>
              </a:ext>
            </a:extLst>
          </a:blip>
          <a:srcRect/>
          <a:stretch>
            <a:fillRect/>
          </a:stretch>
        </p:blipFill>
        <p:spPr bwMode="auto">
          <a:xfrm>
            <a:off x="-13548" y="-3674"/>
            <a:ext cx="12205548" cy="6865621"/>
          </a:xfrm>
          <a:prstGeom prst="rect">
            <a:avLst/>
          </a:prstGeom>
          <a:noFill/>
          <a:extLst>
            <a:ext uri="{909E8E84-426E-40DD-AFC4-6F175D3DCCD1}">
              <a14:hiddenFill xmlns:a14="http://schemas.microsoft.com/office/drawing/2010/main">
                <a:solidFill>
                  <a:srgbClr val="FFFFFF"/>
                </a:solidFill>
              </a14:hiddenFill>
            </a:ext>
          </a:extLst>
        </p:spPr>
      </p:pic>
      <p:sp>
        <p:nvSpPr>
          <p:cNvPr id="8" name="Titel 8">
            <a:extLst>
              <a:ext uri="{FF2B5EF4-FFF2-40B4-BE49-F238E27FC236}">
                <a16:creationId xmlns:a16="http://schemas.microsoft.com/office/drawing/2014/main" id="{42434769-5392-4D86-BD76-5C8CAC333A2C}"/>
              </a:ext>
            </a:extLst>
          </p:cNvPr>
          <p:cNvSpPr txBox="1">
            <a:spLocks/>
          </p:cNvSpPr>
          <p:nvPr/>
        </p:nvSpPr>
        <p:spPr>
          <a:xfrm>
            <a:off x="673418" y="294200"/>
            <a:ext cx="10978515" cy="590400"/>
          </a:xfrm>
          <a:prstGeom prst="rect">
            <a:avLst/>
          </a:prstGeom>
        </p:spPr>
        <p:txBody>
          <a:bodyPr vert="horz" lIns="91440" tIns="45720" rIns="91440" bIns="45720" rtlCol="0" anchor="ctr">
            <a:normAutofit fontScale="92500" lnSpcReduction="20000"/>
          </a:bodyPr>
          <a:lstStyle>
            <a:defPPr>
              <a:defRPr lang="es-ES"/>
            </a:defPPr>
            <a:lvl1pPr>
              <a:lnSpc>
                <a:spcPct val="90000"/>
              </a:lnSpc>
              <a:spcBef>
                <a:spcPct val="0"/>
              </a:spcBef>
              <a:buNone/>
              <a:defRPr sz="4400" b="1">
                <a:latin typeface="+mj-lt"/>
                <a:ea typeface="+mj-ea"/>
                <a:cs typeface="+mj-cs"/>
              </a:defRPr>
            </a:lvl1pPr>
          </a:lstStyle>
          <a:p>
            <a:r>
              <a:rPr lang="en-US" dirty="0"/>
              <a:t>Agenda</a:t>
            </a:r>
          </a:p>
        </p:txBody>
      </p:sp>
      <p:cxnSp>
        <p:nvCxnSpPr>
          <p:cNvPr id="9" name="Straight Connector 8">
            <a:extLst>
              <a:ext uri="{FF2B5EF4-FFF2-40B4-BE49-F238E27FC236}">
                <a16:creationId xmlns:a16="http://schemas.microsoft.com/office/drawing/2014/main" id="{892F88FF-5AE0-4004-98F9-FEBEF5809D29}"/>
              </a:ext>
            </a:extLst>
          </p:cNvPr>
          <p:cNvCxnSpPr>
            <a:cxnSpLocks/>
          </p:cNvCxnSpPr>
          <p:nvPr/>
        </p:nvCxnSpPr>
        <p:spPr>
          <a:xfrm>
            <a:off x="714514" y="884600"/>
            <a:ext cx="1617720" cy="0"/>
          </a:xfrm>
          <a:prstGeom prst="line">
            <a:avLst/>
          </a:prstGeom>
          <a:ln w="38100">
            <a:solidFill>
              <a:srgbClr val="FCF604"/>
            </a:solidFill>
          </a:ln>
        </p:spPr>
        <p:style>
          <a:lnRef idx="1">
            <a:schemeClr val="accent1"/>
          </a:lnRef>
          <a:fillRef idx="0">
            <a:schemeClr val="accent1"/>
          </a:fillRef>
          <a:effectRef idx="0">
            <a:schemeClr val="accent1"/>
          </a:effectRef>
          <a:fontRef idx="minor">
            <a:schemeClr val="tx1"/>
          </a:fontRef>
        </p:style>
      </p:cxnSp>
      <p:sp>
        <p:nvSpPr>
          <p:cNvPr id="11" name="Rectangle 16">
            <a:extLst>
              <a:ext uri="{FF2B5EF4-FFF2-40B4-BE49-F238E27FC236}">
                <a16:creationId xmlns:a16="http://schemas.microsoft.com/office/drawing/2014/main" id="{BE820A95-F062-4388-A79B-48F266E805A4}"/>
              </a:ext>
            </a:extLst>
          </p:cNvPr>
          <p:cNvSpPr/>
          <p:nvPr/>
        </p:nvSpPr>
        <p:spPr>
          <a:xfrm>
            <a:off x="3299953" y="1920858"/>
            <a:ext cx="2503205" cy="4937142"/>
          </a:xfrm>
          <a:prstGeom prst="rect">
            <a:avLst/>
          </a:prstGeom>
          <a:solidFill>
            <a:schemeClr val="tx1">
              <a:lumMod val="85000"/>
              <a:lumOff val="15000"/>
              <a:alpha val="60000"/>
            </a:schemeClr>
          </a:solidFill>
          <a:ln w="15875" cap="rnd">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1200" tIns="61200" rIns="61200" bIns="6120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1">
                  <a:lumMod val="50000"/>
                </a:schemeClr>
              </a:solidFill>
              <a:effectLst/>
              <a:uLnTx/>
              <a:uFillTx/>
              <a:latin typeface="EYInterstate" panose="02000503020000020004" pitchFamily="2" charset="0"/>
              <a:ea typeface="+mn-ea"/>
              <a:cs typeface="+mn-cs"/>
            </a:endParaRPr>
          </a:p>
        </p:txBody>
      </p:sp>
      <p:sp>
        <p:nvSpPr>
          <p:cNvPr id="12" name="Rectangle 16">
            <a:extLst>
              <a:ext uri="{FF2B5EF4-FFF2-40B4-BE49-F238E27FC236}">
                <a16:creationId xmlns:a16="http://schemas.microsoft.com/office/drawing/2014/main" id="{069E4ECC-4B02-4736-82ED-7F2CFDE2C8EC}"/>
              </a:ext>
            </a:extLst>
          </p:cNvPr>
          <p:cNvSpPr/>
          <p:nvPr/>
        </p:nvSpPr>
        <p:spPr>
          <a:xfrm>
            <a:off x="6098073" y="1920858"/>
            <a:ext cx="2503205" cy="4937142"/>
          </a:xfrm>
          <a:prstGeom prst="rect">
            <a:avLst/>
          </a:prstGeom>
          <a:solidFill>
            <a:schemeClr val="tx1">
              <a:lumMod val="85000"/>
              <a:lumOff val="15000"/>
              <a:alpha val="60000"/>
            </a:schemeClr>
          </a:solidFill>
          <a:ln w="15875" cap="rnd">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1200" tIns="61200" rIns="61200" bIns="6120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1">
                  <a:lumMod val="50000"/>
                </a:schemeClr>
              </a:solidFill>
              <a:effectLst/>
              <a:uLnTx/>
              <a:uFillTx/>
              <a:latin typeface="EYInterstate" panose="02000503020000020004" pitchFamily="2" charset="0"/>
              <a:ea typeface="+mn-ea"/>
              <a:cs typeface="+mn-cs"/>
            </a:endParaRPr>
          </a:p>
        </p:txBody>
      </p:sp>
      <p:sp>
        <p:nvSpPr>
          <p:cNvPr id="13" name="Rectangle 16">
            <a:extLst>
              <a:ext uri="{FF2B5EF4-FFF2-40B4-BE49-F238E27FC236}">
                <a16:creationId xmlns:a16="http://schemas.microsoft.com/office/drawing/2014/main" id="{D78DF02B-BDC7-43AA-90A7-9181AFACBB99}"/>
              </a:ext>
            </a:extLst>
          </p:cNvPr>
          <p:cNvSpPr/>
          <p:nvPr/>
        </p:nvSpPr>
        <p:spPr>
          <a:xfrm>
            <a:off x="498849" y="1920858"/>
            <a:ext cx="2503205" cy="4937142"/>
          </a:xfrm>
          <a:prstGeom prst="rect">
            <a:avLst/>
          </a:prstGeom>
          <a:solidFill>
            <a:srgbClr val="262626">
              <a:alpha val="85098"/>
            </a:srgbClr>
          </a:solidFill>
          <a:ln w="15875" cap="rnd">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1200" tIns="61200" rIns="61200" bIns="6120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1">
                  <a:lumMod val="50000"/>
                </a:schemeClr>
              </a:solidFill>
              <a:effectLst/>
              <a:uLnTx/>
              <a:uFillTx/>
              <a:latin typeface="EYInterstate" panose="02000503020000020004" pitchFamily="2" charset="0"/>
              <a:ea typeface="+mn-ea"/>
              <a:cs typeface="+mn-cs"/>
            </a:endParaRPr>
          </a:p>
        </p:txBody>
      </p:sp>
      <p:sp>
        <p:nvSpPr>
          <p:cNvPr id="14" name="Textfeld 4">
            <a:extLst>
              <a:ext uri="{FF2B5EF4-FFF2-40B4-BE49-F238E27FC236}">
                <a16:creationId xmlns:a16="http://schemas.microsoft.com/office/drawing/2014/main" id="{9194B14F-EB6D-485A-ABC7-46A8A20FD06C}"/>
              </a:ext>
            </a:extLst>
          </p:cNvPr>
          <p:cNvSpPr txBox="1"/>
          <p:nvPr/>
        </p:nvSpPr>
        <p:spPr bwMode="gray">
          <a:xfrm>
            <a:off x="3653610" y="2052715"/>
            <a:ext cx="763029" cy="147732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600" b="0" i="0" u="none" strike="noStrike" kern="0" cap="none" spc="0" normalizeH="0" baseline="0" noProof="0" dirty="0">
                <a:ln w="12700">
                  <a:noFill/>
                </a:ln>
                <a:solidFill>
                  <a:prstClr val="white">
                    <a:alpha val="70000"/>
                  </a:prstClr>
                </a:solidFill>
                <a:effectLst/>
                <a:uLnTx/>
                <a:uFillTx/>
                <a:latin typeface="EYInterstate Light"/>
                <a:ea typeface="+mn-ea"/>
                <a:cs typeface="+mn-cs"/>
              </a:rPr>
              <a:t>2</a:t>
            </a:r>
          </a:p>
        </p:txBody>
      </p:sp>
      <p:sp>
        <p:nvSpPr>
          <p:cNvPr id="15" name="Textfeld 4">
            <a:extLst>
              <a:ext uri="{FF2B5EF4-FFF2-40B4-BE49-F238E27FC236}">
                <a16:creationId xmlns:a16="http://schemas.microsoft.com/office/drawing/2014/main" id="{4ABDBE3C-76DA-4FC2-91E0-A28BDA73D8C2}"/>
              </a:ext>
            </a:extLst>
          </p:cNvPr>
          <p:cNvSpPr txBox="1"/>
          <p:nvPr/>
        </p:nvSpPr>
        <p:spPr bwMode="gray">
          <a:xfrm>
            <a:off x="6519525" y="2052715"/>
            <a:ext cx="763029" cy="147732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600" b="0" i="0" u="none" strike="noStrike" kern="0" cap="none" spc="0" normalizeH="0" baseline="0" noProof="0" dirty="0">
                <a:ln w="12700">
                  <a:noFill/>
                </a:ln>
                <a:solidFill>
                  <a:prstClr val="white">
                    <a:alpha val="70000"/>
                  </a:prstClr>
                </a:solidFill>
                <a:effectLst/>
                <a:uLnTx/>
                <a:uFillTx/>
                <a:latin typeface="EYInterstate Light"/>
                <a:ea typeface="+mn-ea"/>
                <a:cs typeface="+mn-cs"/>
              </a:rPr>
              <a:t>3</a:t>
            </a:r>
          </a:p>
        </p:txBody>
      </p:sp>
      <p:sp>
        <p:nvSpPr>
          <p:cNvPr id="16" name="Textfeld 4">
            <a:extLst>
              <a:ext uri="{FF2B5EF4-FFF2-40B4-BE49-F238E27FC236}">
                <a16:creationId xmlns:a16="http://schemas.microsoft.com/office/drawing/2014/main" id="{C61A20B8-DABD-4DE0-9C63-E6E0343D8A7F}"/>
              </a:ext>
            </a:extLst>
          </p:cNvPr>
          <p:cNvSpPr txBox="1"/>
          <p:nvPr/>
        </p:nvSpPr>
        <p:spPr bwMode="gray">
          <a:xfrm>
            <a:off x="749887" y="2052715"/>
            <a:ext cx="606626" cy="147732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600" b="0" i="0" u="none" strike="noStrike" kern="0" cap="none" spc="0" normalizeH="0" baseline="0" noProof="0" dirty="0">
                <a:ln w="12700">
                  <a:noFill/>
                </a:ln>
                <a:solidFill>
                  <a:prstClr val="white">
                    <a:alpha val="70000"/>
                  </a:prstClr>
                </a:solidFill>
                <a:effectLst/>
                <a:uLnTx/>
                <a:uFillTx/>
                <a:latin typeface="EYInterstate Light"/>
                <a:ea typeface="+mn-ea"/>
                <a:cs typeface="+mn-cs"/>
              </a:rPr>
              <a:t>1</a:t>
            </a:r>
            <a:endParaRPr kumimoji="0" lang="en-US" sz="8000" b="0" i="0" u="none" strike="noStrike" kern="0" cap="none" spc="0" normalizeH="0" baseline="0" noProof="0" dirty="0">
              <a:ln w="12700">
                <a:noFill/>
              </a:ln>
              <a:solidFill>
                <a:prstClr val="white">
                  <a:alpha val="70000"/>
                </a:prstClr>
              </a:solidFill>
              <a:effectLst/>
              <a:uLnTx/>
              <a:uFillTx/>
              <a:latin typeface="EYInterstate Light"/>
              <a:ea typeface="+mn-ea"/>
              <a:cs typeface="+mn-cs"/>
            </a:endParaRPr>
          </a:p>
        </p:txBody>
      </p:sp>
      <p:sp>
        <p:nvSpPr>
          <p:cNvPr id="17" name="Rectangle 25">
            <a:extLst>
              <a:ext uri="{FF2B5EF4-FFF2-40B4-BE49-F238E27FC236}">
                <a16:creationId xmlns:a16="http://schemas.microsoft.com/office/drawing/2014/main" id="{247A2BC3-B3FC-4822-B443-19FC609F37E3}"/>
              </a:ext>
            </a:extLst>
          </p:cNvPr>
          <p:cNvSpPr>
            <a:spLocks/>
          </p:cNvSpPr>
          <p:nvPr/>
        </p:nvSpPr>
        <p:spPr>
          <a:xfrm>
            <a:off x="883861" y="3652239"/>
            <a:ext cx="1822620" cy="527901"/>
          </a:xfrm>
          <a:prstGeom prst="rect">
            <a:avLst/>
          </a:prstGeom>
          <a:noFill/>
        </p:spPr>
        <p:txBody>
          <a:bodyPr wrap="square" lIns="0" tIns="0" rIns="0" bIns="0" anchor="t" anchorCtr="0">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s-ES" sz="2000" b="1" i="0" u="none" strike="noStrike" kern="1200" cap="none" spc="0" normalizeH="0" baseline="0" noProof="0" dirty="0">
                <a:ln>
                  <a:noFill/>
                </a:ln>
                <a:solidFill>
                  <a:srgbClr val="FFE600"/>
                </a:solidFill>
                <a:effectLst/>
                <a:uLnTx/>
                <a:uFillTx/>
                <a:latin typeface="EYInterstate"/>
                <a:ea typeface="+mn-ea"/>
                <a:cs typeface="+mn-cs"/>
              </a:rPr>
              <a:t>Introducción</a:t>
            </a:r>
            <a:endParaRPr kumimoji="0" lang="es-ES" sz="1600" b="0" i="0" u="none" strike="noStrike" kern="1200" cap="none" spc="0" normalizeH="0" baseline="0" noProof="0" dirty="0">
              <a:ln>
                <a:noFill/>
              </a:ln>
              <a:solidFill>
                <a:prstClr val="white"/>
              </a:solidFill>
              <a:effectLst/>
              <a:uLnTx/>
              <a:uFillTx/>
              <a:latin typeface="EYInterstate Light"/>
              <a:ea typeface="+mn-ea"/>
              <a:cs typeface="+mn-cs"/>
            </a:endParaRPr>
          </a:p>
          <a:p>
            <a:pPr marL="0" marR="0" lvl="0" indent="0" algn="l" defTabSz="914400" rtl="0" eaLnBrk="1" fontAlgn="auto" latinLnBrk="0" hangingPunct="1">
              <a:lnSpc>
                <a:spcPct val="110000"/>
              </a:lnSpc>
              <a:spcBef>
                <a:spcPts val="0"/>
              </a:spcBef>
              <a:spcAft>
                <a:spcPts val="0"/>
              </a:spcAft>
              <a:buClrTx/>
              <a:buSzTx/>
              <a:buFontTx/>
              <a:buNone/>
              <a:tabLst/>
              <a:defRPr/>
            </a:pPr>
            <a:endParaRPr kumimoji="0" lang="es-ES" sz="1200" b="0" i="0" u="none" strike="noStrike" kern="1200" cap="none" spc="0" normalizeH="0" baseline="0" noProof="0" dirty="0">
              <a:ln>
                <a:noFill/>
              </a:ln>
              <a:solidFill>
                <a:prstClr val="white"/>
              </a:solidFill>
              <a:effectLst/>
              <a:uLnTx/>
              <a:uFillTx/>
              <a:latin typeface="EYInterstate Light"/>
              <a:ea typeface="+mn-ea"/>
              <a:cs typeface="+mn-cs"/>
            </a:endParaRPr>
          </a:p>
        </p:txBody>
      </p:sp>
      <p:sp>
        <p:nvSpPr>
          <p:cNvPr id="18" name="Rectangle 25">
            <a:extLst>
              <a:ext uri="{FF2B5EF4-FFF2-40B4-BE49-F238E27FC236}">
                <a16:creationId xmlns:a16="http://schemas.microsoft.com/office/drawing/2014/main" id="{EA57CDEB-A4F1-4FB1-89F5-5BADFE5D8788}"/>
              </a:ext>
            </a:extLst>
          </p:cNvPr>
          <p:cNvSpPr>
            <a:spLocks/>
          </p:cNvSpPr>
          <p:nvPr/>
        </p:nvSpPr>
        <p:spPr>
          <a:xfrm>
            <a:off x="3623182" y="3652239"/>
            <a:ext cx="1932432" cy="866456"/>
          </a:xfrm>
          <a:prstGeom prst="rect">
            <a:avLst/>
          </a:prstGeom>
          <a:noFill/>
        </p:spPr>
        <p:txBody>
          <a:bodyPr wrap="square" lIns="0" tIns="0" rIns="0" bIns="0" anchor="t" anchorCtr="0">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lang="es-ES" sz="2000" b="1" dirty="0">
                <a:solidFill>
                  <a:srgbClr val="FFE600"/>
                </a:solidFill>
                <a:latin typeface="EYInterstate"/>
              </a:rPr>
              <a:t>Estudio de Datos y Modelo</a:t>
            </a:r>
          </a:p>
          <a:p>
            <a:pPr marL="0" marR="0" lvl="0" indent="0" algn="l" defTabSz="914400" rtl="0" eaLnBrk="1" fontAlgn="auto" latinLnBrk="0" hangingPunct="1">
              <a:lnSpc>
                <a:spcPct val="110000"/>
              </a:lnSpc>
              <a:spcBef>
                <a:spcPts val="0"/>
              </a:spcBef>
              <a:spcAft>
                <a:spcPts val="0"/>
              </a:spcAft>
              <a:buClrTx/>
              <a:buSzTx/>
              <a:buFontTx/>
              <a:buNone/>
              <a:tabLst/>
              <a:defRPr/>
            </a:pPr>
            <a:endParaRPr kumimoji="0" lang="es-ES" sz="1200" b="0" i="0" u="none" strike="noStrike" kern="1200" cap="none" spc="0" normalizeH="0" baseline="0" noProof="0" dirty="0">
              <a:ln>
                <a:noFill/>
              </a:ln>
              <a:solidFill>
                <a:prstClr val="white"/>
              </a:solidFill>
              <a:effectLst/>
              <a:uLnTx/>
              <a:uFillTx/>
              <a:latin typeface="EYInterstate Light"/>
              <a:ea typeface="+mn-ea"/>
              <a:cs typeface="+mn-cs"/>
            </a:endParaRPr>
          </a:p>
        </p:txBody>
      </p:sp>
      <p:sp>
        <p:nvSpPr>
          <p:cNvPr id="19" name="Rectangle 25">
            <a:extLst>
              <a:ext uri="{FF2B5EF4-FFF2-40B4-BE49-F238E27FC236}">
                <a16:creationId xmlns:a16="http://schemas.microsoft.com/office/drawing/2014/main" id="{75CF3A2A-D467-47B7-835B-E44233823F31}"/>
              </a:ext>
            </a:extLst>
          </p:cNvPr>
          <p:cNvSpPr>
            <a:spLocks/>
          </p:cNvSpPr>
          <p:nvPr/>
        </p:nvSpPr>
        <p:spPr>
          <a:xfrm>
            <a:off x="6483084" y="3652239"/>
            <a:ext cx="1967551" cy="866456"/>
          </a:xfrm>
          <a:prstGeom prst="rect">
            <a:avLst/>
          </a:prstGeom>
          <a:noFill/>
        </p:spPr>
        <p:txBody>
          <a:bodyPr wrap="square" lIns="0" tIns="0" rIns="0" bIns="0" anchor="t" anchorCtr="0">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s-ES" sz="2000" b="1" i="0" u="none" strike="noStrike" kern="1200" cap="none" spc="0" normalizeH="0" baseline="0" noProof="0" dirty="0">
                <a:ln>
                  <a:noFill/>
                </a:ln>
                <a:solidFill>
                  <a:srgbClr val="FFE600"/>
                </a:solidFill>
                <a:effectLst/>
                <a:uLnTx/>
                <a:uFillTx/>
                <a:latin typeface="EYInterstate"/>
                <a:ea typeface="+mn-ea"/>
                <a:cs typeface="+mn-cs"/>
              </a:rPr>
              <a:t>Visualización de Datos</a:t>
            </a:r>
            <a:endParaRPr kumimoji="0" lang="es-ES" sz="1600" b="0" i="0" u="none" strike="noStrike" kern="1200" cap="none" spc="0" normalizeH="0" baseline="0" noProof="0" dirty="0">
              <a:ln>
                <a:noFill/>
              </a:ln>
              <a:solidFill>
                <a:prstClr val="white"/>
              </a:solidFill>
              <a:effectLst/>
              <a:uLnTx/>
              <a:uFillTx/>
              <a:latin typeface="EYInterstate Light"/>
              <a:ea typeface="+mn-ea"/>
              <a:cs typeface="+mn-cs"/>
            </a:endParaRPr>
          </a:p>
          <a:p>
            <a:pPr marL="0" marR="0" lvl="0" indent="0" algn="l" defTabSz="914400" rtl="0" eaLnBrk="1" fontAlgn="auto" latinLnBrk="0" hangingPunct="1">
              <a:lnSpc>
                <a:spcPct val="110000"/>
              </a:lnSpc>
              <a:spcBef>
                <a:spcPts val="0"/>
              </a:spcBef>
              <a:spcAft>
                <a:spcPts val="0"/>
              </a:spcAft>
              <a:buClrTx/>
              <a:buSzTx/>
              <a:buFontTx/>
              <a:buNone/>
              <a:tabLst/>
              <a:defRPr/>
            </a:pPr>
            <a:endParaRPr kumimoji="0" lang="es-ES" sz="1200" b="0" i="0" u="none" strike="noStrike" kern="1200" cap="none" spc="0" normalizeH="0" baseline="0" noProof="0" dirty="0">
              <a:ln>
                <a:noFill/>
              </a:ln>
              <a:solidFill>
                <a:prstClr val="white"/>
              </a:solidFill>
              <a:effectLst/>
              <a:uLnTx/>
              <a:uFillTx/>
              <a:latin typeface="EYInterstate Light"/>
              <a:ea typeface="+mn-ea"/>
              <a:cs typeface="+mn-cs"/>
            </a:endParaRPr>
          </a:p>
        </p:txBody>
      </p:sp>
      <p:grpSp>
        <p:nvGrpSpPr>
          <p:cNvPr id="20" name="Group 19">
            <a:extLst>
              <a:ext uri="{FF2B5EF4-FFF2-40B4-BE49-F238E27FC236}">
                <a16:creationId xmlns:a16="http://schemas.microsoft.com/office/drawing/2014/main" id="{2CE49DD9-4EDE-4143-9621-EBC49580BAEE}"/>
              </a:ext>
            </a:extLst>
          </p:cNvPr>
          <p:cNvGrpSpPr/>
          <p:nvPr/>
        </p:nvGrpSpPr>
        <p:grpSpPr>
          <a:xfrm>
            <a:off x="11537879" y="6256962"/>
            <a:ext cx="501722" cy="467700"/>
            <a:chOff x="7101720" y="656022"/>
            <a:chExt cx="2518529" cy="2377221"/>
          </a:xfrm>
        </p:grpSpPr>
        <p:sp>
          <p:nvSpPr>
            <p:cNvPr id="21" name="object 16">
              <a:extLst>
                <a:ext uri="{FF2B5EF4-FFF2-40B4-BE49-F238E27FC236}">
                  <a16:creationId xmlns:a16="http://schemas.microsoft.com/office/drawing/2014/main" id="{29A12E78-FB47-482F-80E0-D6B92807EF76}"/>
                </a:ext>
              </a:extLst>
            </p:cNvPr>
            <p:cNvSpPr/>
            <p:nvPr/>
          </p:nvSpPr>
          <p:spPr>
            <a:xfrm>
              <a:off x="7116290" y="656022"/>
              <a:ext cx="2018209" cy="809100"/>
            </a:xfrm>
            <a:custGeom>
              <a:avLst/>
              <a:gdLst/>
              <a:ahLst/>
              <a:cxnLst/>
              <a:rect l="l" t="t" r="r" b="b"/>
              <a:pathLst>
                <a:path w="784225" h="286384">
                  <a:moveTo>
                    <a:pt x="784021" y="0"/>
                  </a:moveTo>
                  <a:lnTo>
                    <a:pt x="0" y="286156"/>
                  </a:lnTo>
                  <a:lnTo>
                    <a:pt x="784021" y="147650"/>
                  </a:lnTo>
                  <a:lnTo>
                    <a:pt x="784021" y="0"/>
                  </a:lnTo>
                  <a:close/>
                </a:path>
              </a:pathLst>
            </a:custGeom>
            <a:solidFill>
              <a:srgbClr val="FFD400"/>
            </a:solidFill>
          </p:spPr>
          <p:txBody>
            <a:bodyPr wrap="square" lIns="0" tIns="0" rIns="0" bIns="0" rtlCol="0"/>
            <a:lstStyle/>
            <a:p>
              <a:endParaRPr/>
            </a:p>
          </p:txBody>
        </p:sp>
        <p:sp>
          <p:nvSpPr>
            <p:cNvPr id="22" name="object 17">
              <a:extLst>
                <a:ext uri="{FF2B5EF4-FFF2-40B4-BE49-F238E27FC236}">
                  <a16:creationId xmlns:a16="http://schemas.microsoft.com/office/drawing/2014/main" id="{26812F30-9D7F-4B5D-B57C-1C5E0876FC04}"/>
                </a:ext>
              </a:extLst>
            </p:cNvPr>
            <p:cNvSpPr/>
            <p:nvPr/>
          </p:nvSpPr>
          <p:spPr>
            <a:xfrm>
              <a:off x="7101720" y="1800553"/>
              <a:ext cx="2518529" cy="1232690"/>
            </a:xfrm>
            <a:prstGeom prst="rect">
              <a:avLst/>
            </a:prstGeom>
            <a:blipFill>
              <a:blip r:embed="rId4" cstate="print"/>
              <a:stretch>
                <a:fillRect b="-69966"/>
              </a:stretch>
            </a:blipFill>
          </p:spPr>
          <p:txBody>
            <a:bodyPr wrap="square" lIns="0" tIns="0" rIns="0" bIns="0" rtlCol="0"/>
            <a:lstStyle/>
            <a:p>
              <a:endParaRPr/>
            </a:p>
          </p:txBody>
        </p:sp>
      </p:grpSp>
      <p:sp>
        <p:nvSpPr>
          <p:cNvPr id="23" name="Rectangle 16">
            <a:extLst>
              <a:ext uri="{FF2B5EF4-FFF2-40B4-BE49-F238E27FC236}">
                <a16:creationId xmlns:a16="http://schemas.microsoft.com/office/drawing/2014/main" id="{A9B53497-8654-4765-BA7F-56326849F6BE}"/>
              </a:ext>
            </a:extLst>
          </p:cNvPr>
          <p:cNvSpPr/>
          <p:nvPr/>
        </p:nvSpPr>
        <p:spPr>
          <a:xfrm>
            <a:off x="8858050" y="1919576"/>
            <a:ext cx="2503205" cy="4937142"/>
          </a:xfrm>
          <a:prstGeom prst="rect">
            <a:avLst/>
          </a:prstGeom>
          <a:solidFill>
            <a:schemeClr val="tx1">
              <a:lumMod val="85000"/>
              <a:lumOff val="15000"/>
              <a:alpha val="60000"/>
            </a:schemeClr>
          </a:solidFill>
          <a:ln w="15875" cap="rnd">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1200" tIns="61200" rIns="61200" bIns="6120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1">
                  <a:lumMod val="50000"/>
                </a:schemeClr>
              </a:solidFill>
              <a:effectLst/>
              <a:uLnTx/>
              <a:uFillTx/>
              <a:latin typeface="EYInterstate" panose="02000503020000020004" pitchFamily="2" charset="0"/>
              <a:ea typeface="+mn-ea"/>
              <a:cs typeface="+mn-cs"/>
            </a:endParaRPr>
          </a:p>
        </p:txBody>
      </p:sp>
      <p:sp>
        <p:nvSpPr>
          <p:cNvPr id="24" name="Textfeld 4">
            <a:extLst>
              <a:ext uri="{FF2B5EF4-FFF2-40B4-BE49-F238E27FC236}">
                <a16:creationId xmlns:a16="http://schemas.microsoft.com/office/drawing/2014/main" id="{548D1EAE-2C88-4B1F-915D-2D5670F0F0BB}"/>
              </a:ext>
            </a:extLst>
          </p:cNvPr>
          <p:cNvSpPr txBox="1"/>
          <p:nvPr/>
        </p:nvSpPr>
        <p:spPr bwMode="gray">
          <a:xfrm>
            <a:off x="9279502" y="2051433"/>
            <a:ext cx="763029" cy="147732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600" b="0" i="0" u="none" strike="noStrike" kern="0" cap="none" spc="0" normalizeH="0" baseline="0" noProof="0" dirty="0">
                <a:ln w="12700">
                  <a:noFill/>
                </a:ln>
                <a:solidFill>
                  <a:prstClr val="white">
                    <a:alpha val="70000"/>
                  </a:prstClr>
                </a:solidFill>
                <a:effectLst/>
                <a:uLnTx/>
                <a:uFillTx/>
                <a:latin typeface="EYInterstate Light"/>
                <a:ea typeface="+mn-ea"/>
                <a:cs typeface="+mn-cs"/>
              </a:rPr>
              <a:t>4</a:t>
            </a:r>
          </a:p>
        </p:txBody>
      </p:sp>
      <p:sp>
        <p:nvSpPr>
          <p:cNvPr id="25" name="Rectangle 25">
            <a:extLst>
              <a:ext uri="{FF2B5EF4-FFF2-40B4-BE49-F238E27FC236}">
                <a16:creationId xmlns:a16="http://schemas.microsoft.com/office/drawing/2014/main" id="{F067BC78-5203-463A-A5C4-19ED3C5BAEE2}"/>
              </a:ext>
            </a:extLst>
          </p:cNvPr>
          <p:cNvSpPr>
            <a:spLocks/>
          </p:cNvSpPr>
          <p:nvPr/>
        </p:nvSpPr>
        <p:spPr>
          <a:xfrm>
            <a:off x="9131221" y="3631667"/>
            <a:ext cx="2176918" cy="527901"/>
          </a:xfrm>
          <a:prstGeom prst="rect">
            <a:avLst/>
          </a:prstGeom>
          <a:noFill/>
        </p:spPr>
        <p:txBody>
          <a:bodyPr wrap="square" lIns="0" tIns="0" rIns="0" bIns="0" anchor="t" anchorCtr="0">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lang="es-ES" sz="2000" b="1" dirty="0">
                <a:solidFill>
                  <a:srgbClr val="FFE600"/>
                </a:solidFill>
                <a:latin typeface="EYInterstate"/>
              </a:rPr>
              <a:t>Conclusiones</a:t>
            </a:r>
            <a:endParaRPr kumimoji="0" lang="es-ES" sz="1600" b="0" i="0" u="none" strike="noStrike" kern="1200" cap="none" spc="0" normalizeH="0" baseline="0" noProof="0" dirty="0">
              <a:ln>
                <a:noFill/>
              </a:ln>
              <a:solidFill>
                <a:prstClr val="white"/>
              </a:solidFill>
              <a:effectLst/>
              <a:uLnTx/>
              <a:uFillTx/>
              <a:latin typeface="EYInterstate Light"/>
              <a:ea typeface="+mn-ea"/>
              <a:cs typeface="+mn-cs"/>
            </a:endParaRPr>
          </a:p>
          <a:p>
            <a:pPr marL="0" marR="0" lvl="0" indent="0" algn="l" defTabSz="914400" rtl="0" eaLnBrk="1" fontAlgn="auto" latinLnBrk="0" hangingPunct="1">
              <a:lnSpc>
                <a:spcPct val="110000"/>
              </a:lnSpc>
              <a:spcBef>
                <a:spcPts val="0"/>
              </a:spcBef>
              <a:spcAft>
                <a:spcPts val="0"/>
              </a:spcAft>
              <a:buClrTx/>
              <a:buSzTx/>
              <a:buFontTx/>
              <a:buNone/>
              <a:tabLst/>
              <a:defRPr/>
            </a:pPr>
            <a:endParaRPr kumimoji="0" lang="es-ES" sz="1200" b="0" i="0" u="none" strike="noStrike" kern="1200" cap="none" spc="0" normalizeH="0" baseline="0" noProof="0" dirty="0">
              <a:ln>
                <a:noFill/>
              </a:ln>
              <a:solidFill>
                <a:prstClr val="white"/>
              </a:solidFill>
              <a:effectLst/>
              <a:uLnTx/>
              <a:uFillTx/>
              <a:latin typeface="EYInterstate Light"/>
              <a:ea typeface="+mn-ea"/>
              <a:cs typeface="+mn-cs"/>
            </a:endParaRPr>
          </a:p>
        </p:txBody>
      </p:sp>
    </p:spTree>
    <p:extLst>
      <p:ext uri="{BB962C8B-B14F-4D97-AF65-F5344CB8AC3E}">
        <p14:creationId xmlns:p14="http://schemas.microsoft.com/office/powerpoint/2010/main" val="32050164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0487" name="Rectangle 20486">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482" name="Picture 2" descr="Vivir del Crímen: Salidas Profesionales de Criminología">
            <a:extLst>
              <a:ext uri="{FF2B5EF4-FFF2-40B4-BE49-F238E27FC236}">
                <a16:creationId xmlns:a16="http://schemas.microsoft.com/office/drawing/2014/main" id="{C34E4454-2349-4239-951A-B65C6695B4AB}"/>
              </a:ext>
            </a:extLst>
          </p:cNvPr>
          <p:cNvPicPr>
            <a:picLocks noChangeAspect="1" noChangeArrowheads="1"/>
          </p:cNvPicPr>
          <p:nvPr/>
        </p:nvPicPr>
        <p:blipFill rotWithShape="1">
          <a:blip r:embed="rId2">
            <a:duotone>
              <a:prstClr val="black"/>
              <a:schemeClr val="tx2">
                <a:tint val="45000"/>
                <a:satMod val="400000"/>
              </a:schemeClr>
            </a:duotone>
            <a:alphaModFix amt="70000"/>
            <a:extLst>
              <a:ext uri="{28A0092B-C50C-407E-A947-70E740481C1C}">
                <a14:useLocalDpi xmlns:a14="http://schemas.microsoft.com/office/drawing/2010/main" val="0"/>
              </a:ext>
            </a:extLst>
          </a:blip>
          <a:srcRect t="15730"/>
          <a:stretch/>
        </p:blipFill>
        <p:spPr bwMode="auto">
          <a:xfrm>
            <a:off x="20" y="0"/>
            <a:ext cx="12191980" cy="6857999"/>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3">
            <a:extLst>
              <a:ext uri="{FF2B5EF4-FFF2-40B4-BE49-F238E27FC236}">
                <a16:creationId xmlns:a16="http://schemas.microsoft.com/office/drawing/2014/main" id="{A5FA3147-3F96-4985-8AE1-FF59EF91635A}"/>
              </a:ext>
            </a:extLst>
          </p:cNvPr>
          <p:cNvGrpSpPr/>
          <p:nvPr/>
        </p:nvGrpSpPr>
        <p:grpSpPr>
          <a:xfrm>
            <a:off x="11537879" y="6256962"/>
            <a:ext cx="501722" cy="467700"/>
            <a:chOff x="7101720" y="656022"/>
            <a:chExt cx="2518529" cy="2377221"/>
          </a:xfrm>
        </p:grpSpPr>
        <p:sp>
          <p:nvSpPr>
            <p:cNvPr id="5" name="object 16">
              <a:extLst>
                <a:ext uri="{FF2B5EF4-FFF2-40B4-BE49-F238E27FC236}">
                  <a16:creationId xmlns:a16="http://schemas.microsoft.com/office/drawing/2014/main" id="{3322E83A-D85B-4F00-A355-276FE8BC7677}"/>
                </a:ext>
              </a:extLst>
            </p:cNvPr>
            <p:cNvSpPr/>
            <p:nvPr/>
          </p:nvSpPr>
          <p:spPr>
            <a:xfrm>
              <a:off x="7116290" y="656022"/>
              <a:ext cx="2018209" cy="809100"/>
            </a:xfrm>
            <a:custGeom>
              <a:avLst/>
              <a:gdLst/>
              <a:ahLst/>
              <a:cxnLst/>
              <a:rect l="l" t="t" r="r" b="b"/>
              <a:pathLst>
                <a:path w="784225" h="286384">
                  <a:moveTo>
                    <a:pt x="784021" y="0"/>
                  </a:moveTo>
                  <a:lnTo>
                    <a:pt x="0" y="286156"/>
                  </a:lnTo>
                  <a:lnTo>
                    <a:pt x="784021" y="147650"/>
                  </a:lnTo>
                  <a:lnTo>
                    <a:pt x="784021" y="0"/>
                  </a:lnTo>
                  <a:close/>
                </a:path>
              </a:pathLst>
            </a:custGeom>
            <a:solidFill>
              <a:srgbClr val="FFD400"/>
            </a:solidFill>
          </p:spPr>
          <p:txBody>
            <a:bodyPr wrap="square" lIns="0" tIns="0" rIns="0" bIns="0" rtlCol="0"/>
            <a:lstStyle/>
            <a:p>
              <a:endParaRPr/>
            </a:p>
          </p:txBody>
        </p:sp>
        <p:sp>
          <p:nvSpPr>
            <p:cNvPr id="6" name="object 17">
              <a:extLst>
                <a:ext uri="{FF2B5EF4-FFF2-40B4-BE49-F238E27FC236}">
                  <a16:creationId xmlns:a16="http://schemas.microsoft.com/office/drawing/2014/main" id="{F71C9C01-4912-481A-9DFD-BE4684210BF5}"/>
                </a:ext>
              </a:extLst>
            </p:cNvPr>
            <p:cNvSpPr/>
            <p:nvPr/>
          </p:nvSpPr>
          <p:spPr>
            <a:xfrm>
              <a:off x="7101720" y="1800553"/>
              <a:ext cx="2518529" cy="1232690"/>
            </a:xfrm>
            <a:prstGeom prst="rect">
              <a:avLst/>
            </a:prstGeom>
            <a:blipFill>
              <a:blip r:embed="rId3" cstate="print">
                <a:lum bright="70000" contrast="-70000"/>
              </a:blip>
              <a:stretch>
                <a:fillRect b="-69966"/>
              </a:stretch>
            </a:blipFill>
          </p:spPr>
          <p:txBody>
            <a:bodyPr wrap="square" lIns="0" tIns="0" rIns="0" bIns="0" rtlCol="0"/>
            <a:lstStyle/>
            <a:p>
              <a:endParaRPr/>
            </a:p>
          </p:txBody>
        </p:sp>
      </p:grpSp>
      <p:sp>
        <p:nvSpPr>
          <p:cNvPr id="11" name="Rectangle 16">
            <a:extLst>
              <a:ext uri="{FF2B5EF4-FFF2-40B4-BE49-F238E27FC236}">
                <a16:creationId xmlns:a16="http://schemas.microsoft.com/office/drawing/2014/main" id="{1697D79F-D455-483B-B89F-2D34C4F9D0F2}"/>
              </a:ext>
            </a:extLst>
          </p:cNvPr>
          <p:cNvSpPr/>
          <p:nvPr/>
        </p:nvSpPr>
        <p:spPr>
          <a:xfrm>
            <a:off x="1216582" y="1001206"/>
            <a:ext cx="9758835" cy="4855587"/>
          </a:xfrm>
          <a:prstGeom prst="rect">
            <a:avLst/>
          </a:prstGeom>
          <a:solidFill>
            <a:schemeClr val="tx2">
              <a:lumMod val="10000"/>
              <a:alpha val="89804"/>
            </a:schemeClr>
          </a:solidFill>
          <a:ln w="15875" cap="rnd">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1200" tIns="61200" rIns="61200" bIns="6120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1">
                  <a:lumMod val="50000"/>
                </a:schemeClr>
              </a:solidFill>
              <a:effectLst/>
              <a:uLnTx/>
              <a:uFillTx/>
              <a:latin typeface="EYInterstate" panose="02000503020000020004" pitchFamily="2" charset="0"/>
              <a:ea typeface="+mn-ea"/>
              <a:cs typeface="+mn-cs"/>
            </a:endParaRPr>
          </a:p>
        </p:txBody>
      </p:sp>
      <p:sp>
        <p:nvSpPr>
          <p:cNvPr id="37" name="Rectangle 25">
            <a:extLst>
              <a:ext uri="{FF2B5EF4-FFF2-40B4-BE49-F238E27FC236}">
                <a16:creationId xmlns:a16="http://schemas.microsoft.com/office/drawing/2014/main" id="{81A220CC-1B81-488F-B8F1-4172B94BBAD8}"/>
              </a:ext>
            </a:extLst>
          </p:cNvPr>
          <p:cNvSpPr>
            <a:spLocks/>
          </p:cNvSpPr>
          <p:nvPr/>
        </p:nvSpPr>
        <p:spPr>
          <a:xfrm>
            <a:off x="1617508" y="1430034"/>
            <a:ext cx="1822620" cy="798745"/>
          </a:xfrm>
          <a:prstGeom prst="rect">
            <a:avLst/>
          </a:prstGeom>
          <a:noFill/>
        </p:spPr>
        <p:txBody>
          <a:bodyPr wrap="square" lIns="0" tIns="0" rIns="0" bIns="0" anchor="t" anchorCtr="0">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s-ES" sz="3600" b="1" i="0" u="none" strike="noStrike" kern="1200" cap="none" spc="0" normalizeH="0" baseline="0" noProof="0" dirty="0">
                <a:ln>
                  <a:noFill/>
                </a:ln>
                <a:solidFill>
                  <a:srgbClr val="FFE600"/>
                </a:solidFill>
                <a:effectLst/>
                <a:uLnTx/>
                <a:uFillTx/>
                <a:latin typeface="EYInterstate"/>
                <a:ea typeface="+mn-ea"/>
                <a:cs typeface="+mn-cs"/>
              </a:rPr>
              <a:t>crimen</a:t>
            </a:r>
            <a:endParaRPr kumimoji="0" lang="es-ES" sz="3600" b="0" i="0" u="none" strike="noStrike" kern="1200" cap="none" spc="0" normalizeH="0" baseline="0" noProof="0" dirty="0">
              <a:ln>
                <a:noFill/>
              </a:ln>
              <a:solidFill>
                <a:prstClr val="white"/>
              </a:solidFill>
              <a:effectLst/>
              <a:uLnTx/>
              <a:uFillTx/>
              <a:latin typeface="EYInterstate Light"/>
              <a:ea typeface="+mn-ea"/>
              <a:cs typeface="+mn-cs"/>
            </a:endParaRPr>
          </a:p>
          <a:p>
            <a:pPr marL="0" marR="0" lvl="0" indent="0" algn="l" defTabSz="914400" rtl="0" eaLnBrk="1" fontAlgn="auto" latinLnBrk="0" hangingPunct="1">
              <a:lnSpc>
                <a:spcPct val="110000"/>
              </a:lnSpc>
              <a:spcBef>
                <a:spcPts val="0"/>
              </a:spcBef>
              <a:spcAft>
                <a:spcPts val="0"/>
              </a:spcAft>
              <a:buClrTx/>
              <a:buSzTx/>
              <a:buFontTx/>
              <a:buNone/>
              <a:tabLst/>
              <a:defRPr/>
            </a:pPr>
            <a:endParaRPr kumimoji="0" lang="es-ES" sz="1200" b="0" i="0" u="none" strike="noStrike" kern="1200" cap="none" spc="0" normalizeH="0" baseline="0" noProof="0" dirty="0">
              <a:ln>
                <a:noFill/>
              </a:ln>
              <a:solidFill>
                <a:prstClr val="white"/>
              </a:solidFill>
              <a:effectLst/>
              <a:uLnTx/>
              <a:uFillTx/>
              <a:latin typeface="EYInterstate Light"/>
              <a:ea typeface="+mn-ea"/>
              <a:cs typeface="+mn-cs"/>
            </a:endParaRPr>
          </a:p>
        </p:txBody>
      </p:sp>
      <p:sp>
        <p:nvSpPr>
          <p:cNvPr id="38" name="Rectangle 25">
            <a:extLst>
              <a:ext uri="{FF2B5EF4-FFF2-40B4-BE49-F238E27FC236}">
                <a16:creationId xmlns:a16="http://schemas.microsoft.com/office/drawing/2014/main" id="{12A7B3FD-9217-4A3D-9178-338E25A2F2C2}"/>
              </a:ext>
            </a:extLst>
          </p:cNvPr>
          <p:cNvSpPr>
            <a:spLocks/>
          </p:cNvSpPr>
          <p:nvPr/>
        </p:nvSpPr>
        <p:spPr>
          <a:xfrm>
            <a:off x="1617508" y="2090130"/>
            <a:ext cx="5729590" cy="283989"/>
          </a:xfrm>
          <a:prstGeom prst="rect">
            <a:avLst/>
          </a:prstGeom>
          <a:noFill/>
        </p:spPr>
        <p:txBody>
          <a:bodyPr wrap="square" lIns="0" tIns="0" rIns="0" bIns="0" anchor="t" anchorCtr="0">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s-ES" i="0" u="none" strike="noStrike" kern="1200" cap="none" spc="0" normalizeH="0" baseline="0" noProof="0" dirty="0">
                <a:ln>
                  <a:noFill/>
                </a:ln>
                <a:solidFill>
                  <a:srgbClr val="FFE600"/>
                </a:solidFill>
                <a:effectLst/>
                <a:uLnTx/>
                <a:uFillTx/>
                <a:latin typeface="EYInterstate"/>
                <a:ea typeface="+mn-ea"/>
                <a:cs typeface="+mn-cs"/>
              </a:rPr>
              <a:t>Del lat. </a:t>
            </a:r>
            <a:r>
              <a:rPr kumimoji="0" lang="es-ES" i="1" u="none" strike="noStrike" kern="1200" cap="none" spc="0" normalizeH="0" baseline="0" noProof="0" dirty="0">
                <a:ln>
                  <a:noFill/>
                </a:ln>
                <a:solidFill>
                  <a:srgbClr val="FFE600"/>
                </a:solidFill>
                <a:effectLst/>
                <a:uLnTx/>
                <a:uFillTx/>
                <a:latin typeface="EYInterstate"/>
                <a:ea typeface="+mn-ea"/>
                <a:cs typeface="+mn-cs"/>
              </a:rPr>
              <a:t>crimen</a:t>
            </a:r>
            <a:endParaRPr kumimoji="0" lang="es-ES" i="0" u="none" strike="noStrike" kern="1200" cap="none" spc="0" normalizeH="0" baseline="0" noProof="0" dirty="0">
              <a:ln>
                <a:noFill/>
              </a:ln>
              <a:solidFill>
                <a:prstClr val="white"/>
              </a:solidFill>
              <a:effectLst/>
              <a:uLnTx/>
              <a:uFillTx/>
              <a:latin typeface="EYInterstate Light"/>
              <a:ea typeface="+mn-ea"/>
              <a:cs typeface="+mn-cs"/>
            </a:endParaRPr>
          </a:p>
        </p:txBody>
      </p:sp>
      <p:sp>
        <p:nvSpPr>
          <p:cNvPr id="39" name="Rectangle 25">
            <a:extLst>
              <a:ext uri="{FF2B5EF4-FFF2-40B4-BE49-F238E27FC236}">
                <a16:creationId xmlns:a16="http://schemas.microsoft.com/office/drawing/2014/main" id="{66DEEBBA-C8B3-4928-8F97-90B32EABD2D7}"/>
              </a:ext>
            </a:extLst>
          </p:cNvPr>
          <p:cNvSpPr>
            <a:spLocks/>
          </p:cNvSpPr>
          <p:nvPr/>
        </p:nvSpPr>
        <p:spPr>
          <a:xfrm>
            <a:off x="1617507" y="2888875"/>
            <a:ext cx="7239413" cy="1502784"/>
          </a:xfrm>
          <a:prstGeom prst="rect">
            <a:avLst/>
          </a:prstGeom>
          <a:noFill/>
        </p:spPr>
        <p:txBody>
          <a:bodyPr wrap="square" lIns="0" tIns="0" rIns="0" bIns="0" anchor="t" anchorCtr="0">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s-ES" i="0" u="none" strike="noStrike" kern="1200" cap="none" spc="0" normalizeH="0" baseline="0" noProof="0" dirty="0">
                <a:ln>
                  <a:noFill/>
                </a:ln>
                <a:solidFill>
                  <a:srgbClr val="FFFFFF"/>
                </a:solidFill>
                <a:effectLst/>
                <a:uLnTx/>
                <a:uFillTx/>
                <a:latin typeface="EYInterstate"/>
                <a:ea typeface="+mn-ea"/>
                <a:cs typeface="+mn-cs"/>
              </a:rPr>
              <a:t>1. m. Delito grave.</a:t>
            </a:r>
          </a:p>
          <a:p>
            <a:pPr marL="0" marR="0" lvl="0" indent="0" algn="l" defTabSz="914400" rtl="0" eaLnBrk="1" fontAlgn="auto" latinLnBrk="0" hangingPunct="1">
              <a:lnSpc>
                <a:spcPct val="110000"/>
              </a:lnSpc>
              <a:spcBef>
                <a:spcPts val="0"/>
              </a:spcBef>
              <a:spcAft>
                <a:spcPts val="0"/>
              </a:spcAft>
              <a:buClrTx/>
              <a:buSzTx/>
              <a:buFontTx/>
              <a:buNone/>
              <a:tabLst/>
              <a:defRPr/>
            </a:pPr>
            <a:endParaRPr kumimoji="0" lang="es-ES" i="0" u="none" strike="noStrike" kern="1200" cap="none" spc="0" normalizeH="0" baseline="0" noProof="0" dirty="0">
              <a:ln>
                <a:noFill/>
              </a:ln>
              <a:solidFill>
                <a:srgbClr val="FFFFFF"/>
              </a:solidFill>
              <a:effectLst/>
              <a:uLnTx/>
              <a:uFillTx/>
              <a:latin typeface="EYInterstate"/>
              <a:ea typeface="+mn-ea"/>
              <a:cs typeface="+mn-cs"/>
            </a:endParaRPr>
          </a:p>
          <a:p>
            <a:pPr marL="0" marR="0" lvl="0" indent="0" algn="l" defTabSz="914400" rtl="0" eaLnBrk="1" fontAlgn="auto" latinLnBrk="0" hangingPunct="1">
              <a:lnSpc>
                <a:spcPct val="110000"/>
              </a:lnSpc>
              <a:spcBef>
                <a:spcPts val="0"/>
              </a:spcBef>
              <a:spcAft>
                <a:spcPts val="0"/>
              </a:spcAft>
              <a:buClrTx/>
              <a:buSzTx/>
              <a:buFontTx/>
              <a:buNone/>
              <a:tabLst/>
              <a:defRPr/>
            </a:pPr>
            <a:r>
              <a:rPr kumimoji="0" lang="es-ES" i="0" u="none" strike="noStrike" kern="1200" cap="none" spc="0" normalizeH="0" baseline="0" noProof="0" dirty="0">
                <a:ln>
                  <a:noFill/>
                </a:ln>
                <a:solidFill>
                  <a:srgbClr val="FFFFFF"/>
                </a:solidFill>
                <a:effectLst/>
                <a:uLnTx/>
                <a:uFillTx/>
                <a:latin typeface="EYInterstate"/>
                <a:ea typeface="+mn-ea"/>
                <a:cs typeface="+mn-cs"/>
              </a:rPr>
              <a:t>2. m. Acción indebida o reprensible.</a:t>
            </a:r>
          </a:p>
          <a:p>
            <a:pPr marL="0" marR="0" lvl="0" indent="0" algn="l" defTabSz="914400" rtl="0" eaLnBrk="1" fontAlgn="auto" latinLnBrk="0" hangingPunct="1">
              <a:lnSpc>
                <a:spcPct val="110000"/>
              </a:lnSpc>
              <a:spcBef>
                <a:spcPts val="0"/>
              </a:spcBef>
              <a:spcAft>
                <a:spcPts val="0"/>
              </a:spcAft>
              <a:buClrTx/>
              <a:buSzTx/>
              <a:buFontTx/>
              <a:buNone/>
              <a:tabLst/>
              <a:defRPr/>
            </a:pPr>
            <a:endParaRPr kumimoji="0" lang="es-ES" i="0" u="none" strike="noStrike" kern="1200" cap="none" spc="0" normalizeH="0" baseline="0" noProof="0" dirty="0">
              <a:ln>
                <a:noFill/>
              </a:ln>
              <a:solidFill>
                <a:srgbClr val="FFFFFF"/>
              </a:solidFill>
              <a:effectLst/>
              <a:uLnTx/>
              <a:uFillTx/>
              <a:latin typeface="EYInterstate"/>
              <a:ea typeface="+mn-ea"/>
              <a:cs typeface="+mn-cs"/>
            </a:endParaRPr>
          </a:p>
          <a:p>
            <a:pPr marL="0" marR="0" lvl="0" indent="0" algn="l" defTabSz="914400" rtl="0" eaLnBrk="1" fontAlgn="auto" latinLnBrk="0" hangingPunct="1">
              <a:lnSpc>
                <a:spcPct val="110000"/>
              </a:lnSpc>
              <a:spcBef>
                <a:spcPts val="0"/>
              </a:spcBef>
              <a:spcAft>
                <a:spcPts val="0"/>
              </a:spcAft>
              <a:buClrTx/>
              <a:buSzTx/>
              <a:buFontTx/>
              <a:buNone/>
              <a:tabLst/>
              <a:defRPr/>
            </a:pPr>
            <a:r>
              <a:rPr kumimoji="0" lang="es-ES" i="0" u="none" strike="noStrike" kern="1200" cap="none" spc="0" normalizeH="0" baseline="0" noProof="0" dirty="0">
                <a:ln>
                  <a:noFill/>
                </a:ln>
                <a:solidFill>
                  <a:srgbClr val="FFFFFF"/>
                </a:solidFill>
                <a:effectLst/>
                <a:uLnTx/>
                <a:uFillTx/>
                <a:latin typeface="EYInterstate"/>
                <a:ea typeface="+mn-ea"/>
                <a:cs typeface="+mn-cs"/>
              </a:rPr>
              <a:t>3. m. Acción voluntaria de matar o herir gravemente a alguien.</a:t>
            </a:r>
            <a:endParaRPr kumimoji="0" lang="es-ES" i="0" u="none" strike="noStrike" kern="1200" cap="none" spc="0" normalizeH="0" baseline="0" noProof="0" dirty="0">
              <a:ln>
                <a:noFill/>
              </a:ln>
              <a:solidFill>
                <a:srgbClr val="FFFFFF"/>
              </a:solidFill>
              <a:effectLst/>
              <a:uLnTx/>
              <a:uFillTx/>
              <a:latin typeface="EYInterstate Light"/>
              <a:ea typeface="+mn-ea"/>
              <a:cs typeface="+mn-cs"/>
            </a:endParaRPr>
          </a:p>
        </p:txBody>
      </p:sp>
      <p:sp>
        <p:nvSpPr>
          <p:cNvPr id="40" name="Rectangle 25">
            <a:extLst>
              <a:ext uri="{FF2B5EF4-FFF2-40B4-BE49-F238E27FC236}">
                <a16:creationId xmlns:a16="http://schemas.microsoft.com/office/drawing/2014/main" id="{90E9122F-028D-4C85-BC49-F812FDB05D54}"/>
              </a:ext>
            </a:extLst>
          </p:cNvPr>
          <p:cNvSpPr>
            <a:spLocks/>
          </p:cNvSpPr>
          <p:nvPr/>
        </p:nvSpPr>
        <p:spPr>
          <a:xfrm>
            <a:off x="3204376" y="5427966"/>
            <a:ext cx="7239413" cy="220894"/>
          </a:xfrm>
          <a:prstGeom prst="rect">
            <a:avLst/>
          </a:prstGeom>
          <a:noFill/>
        </p:spPr>
        <p:txBody>
          <a:bodyPr wrap="square" lIns="0" tIns="0" rIns="0" bIns="0" anchor="t" anchorCtr="0">
            <a:spAutoFit/>
          </a:bodyPr>
          <a:lstStyle/>
          <a:p>
            <a:pPr marL="0" marR="0" lvl="0" indent="0" algn="r" defTabSz="914400" rtl="0" eaLnBrk="1" fontAlgn="auto" latinLnBrk="0" hangingPunct="1">
              <a:lnSpc>
                <a:spcPct val="110000"/>
              </a:lnSpc>
              <a:spcBef>
                <a:spcPts val="0"/>
              </a:spcBef>
              <a:spcAft>
                <a:spcPts val="0"/>
              </a:spcAft>
              <a:buClrTx/>
              <a:buSzTx/>
              <a:buFontTx/>
              <a:buNone/>
              <a:tabLst/>
              <a:defRPr/>
            </a:pPr>
            <a:r>
              <a:rPr kumimoji="0" lang="es-ES" sz="1400" i="1" u="none" strike="noStrike" kern="1200" cap="none" spc="0" normalizeH="0" baseline="0" noProof="0" dirty="0">
                <a:ln>
                  <a:noFill/>
                </a:ln>
                <a:solidFill>
                  <a:srgbClr val="FFFFFF"/>
                </a:solidFill>
                <a:effectLst/>
                <a:uLnTx/>
                <a:uFillTx/>
                <a:latin typeface="EYInterstate"/>
                <a:ea typeface="+mn-ea"/>
                <a:cs typeface="+mn-cs"/>
              </a:rPr>
              <a:t>Real Academia Española</a:t>
            </a:r>
            <a:endParaRPr kumimoji="0" lang="es-ES" sz="1400" i="1" u="none" strike="noStrike" kern="1200" cap="none" spc="0" normalizeH="0" baseline="0" noProof="0" dirty="0">
              <a:ln>
                <a:noFill/>
              </a:ln>
              <a:solidFill>
                <a:srgbClr val="FFFFFF"/>
              </a:solidFill>
              <a:effectLst/>
              <a:uLnTx/>
              <a:uFillTx/>
              <a:latin typeface="EYInterstate Light"/>
              <a:ea typeface="+mn-ea"/>
              <a:cs typeface="+mn-cs"/>
            </a:endParaRPr>
          </a:p>
        </p:txBody>
      </p:sp>
    </p:spTree>
    <p:extLst>
      <p:ext uri="{BB962C8B-B14F-4D97-AF65-F5344CB8AC3E}">
        <p14:creationId xmlns:p14="http://schemas.microsoft.com/office/powerpoint/2010/main" val="2074977487"/>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descr="Vivir del Crímen: Salidas Profesionales de Criminología">
            <a:extLst>
              <a:ext uri="{FF2B5EF4-FFF2-40B4-BE49-F238E27FC236}">
                <a16:creationId xmlns:a16="http://schemas.microsoft.com/office/drawing/2014/main" id="{C34E4454-2349-4239-951A-B65C6695B4AB}"/>
              </a:ext>
            </a:extLst>
          </p:cNvPr>
          <p:cNvPicPr>
            <a:picLocks noChangeAspect="1" noChangeArrowheads="1"/>
          </p:cNvPicPr>
          <p:nvPr/>
        </p:nvPicPr>
        <p:blipFill rotWithShape="1">
          <a:blip r:embed="rId2">
            <a:grayscl/>
            <a:alphaModFix/>
            <a:extLst>
              <a:ext uri="{28A0092B-C50C-407E-A947-70E740481C1C}">
                <a14:useLocalDpi xmlns:a14="http://schemas.microsoft.com/office/drawing/2010/main" val="0"/>
              </a:ext>
            </a:extLst>
          </a:blip>
          <a:srcRect t="15730"/>
          <a:stretch/>
        </p:blipFill>
        <p:spPr bwMode="auto">
          <a:xfrm>
            <a:off x="20" y="0"/>
            <a:ext cx="12191980" cy="6857999"/>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3">
            <a:extLst>
              <a:ext uri="{FF2B5EF4-FFF2-40B4-BE49-F238E27FC236}">
                <a16:creationId xmlns:a16="http://schemas.microsoft.com/office/drawing/2014/main" id="{A5FA3147-3F96-4985-8AE1-FF59EF91635A}"/>
              </a:ext>
            </a:extLst>
          </p:cNvPr>
          <p:cNvGrpSpPr/>
          <p:nvPr/>
        </p:nvGrpSpPr>
        <p:grpSpPr>
          <a:xfrm>
            <a:off x="11537879" y="6256962"/>
            <a:ext cx="501722" cy="467700"/>
            <a:chOff x="7101720" y="656022"/>
            <a:chExt cx="2518529" cy="2377221"/>
          </a:xfrm>
        </p:grpSpPr>
        <p:sp>
          <p:nvSpPr>
            <p:cNvPr id="5" name="object 16">
              <a:extLst>
                <a:ext uri="{FF2B5EF4-FFF2-40B4-BE49-F238E27FC236}">
                  <a16:creationId xmlns:a16="http://schemas.microsoft.com/office/drawing/2014/main" id="{3322E83A-D85B-4F00-A355-276FE8BC7677}"/>
                </a:ext>
              </a:extLst>
            </p:cNvPr>
            <p:cNvSpPr/>
            <p:nvPr/>
          </p:nvSpPr>
          <p:spPr>
            <a:xfrm>
              <a:off x="7116290" y="656022"/>
              <a:ext cx="2018209" cy="809100"/>
            </a:xfrm>
            <a:custGeom>
              <a:avLst/>
              <a:gdLst/>
              <a:ahLst/>
              <a:cxnLst/>
              <a:rect l="l" t="t" r="r" b="b"/>
              <a:pathLst>
                <a:path w="784225" h="286384">
                  <a:moveTo>
                    <a:pt x="784021" y="0"/>
                  </a:moveTo>
                  <a:lnTo>
                    <a:pt x="0" y="286156"/>
                  </a:lnTo>
                  <a:lnTo>
                    <a:pt x="784021" y="147650"/>
                  </a:lnTo>
                  <a:lnTo>
                    <a:pt x="784021" y="0"/>
                  </a:lnTo>
                  <a:close/>
                </a:path>
              </a:pathLst>
            </a:custGeom>
            <a:solidFill>
              <a:srgbClr val="FFD400"/>
            </a:solidFill>
          </p:spPr>
          <p:txBody>
            <a:bodyPr wrap="square" lIns="0" tIns="0" rIns="0" bIns="0" rtlCol="0"/>
            <a:lstStyle/>
            <a:p>
              <a:endParaRPr/>
            </a:p>
          </p:txBody>
        </p:sp>
        <p:sp>
          <p:nvSpPr>
            <p:cNvPr id="6" name="object 17">
              <a:extLst>
                <a:ext uri="{FF2B5EF4-FFF2-40B4-BE49-F238E27FC236}">
                  <a16:creationId xmlns:a16="http://schemas.microsoft.com/office/drawing/2014/main" id="{F71C9C01-4912-481A-9DFD-BE4684210BF5}"/>
                </a:ext>
              </a:extLst>
            </p:cNvPr>
            <p:cNvSpPr/>
            <p:nvPr/>
          </p:nvSpPr>
          <p:spPr>
            <a:xfrm>
              <a:off x="7101720" y="1800553"/>
              <a:ext cx="2518529" cy="1232690"/>
            </a:xfrm>
            <a:prstGeom prst="rect">
              <a:avLst/>
            </a:prstGeom>
            <a:blipFill>
              <a:blip r:embed="rId3" cstate="print">
                <a:lum bright="70000" contrast="-70000"/>
              </a:blip>
              <a:stretch>
                <a:fillRect b="-69966"/>
              </a:stretch>
            </a:blipFill>
          </p:spPr>
          <p:txBody>
            <a:bodyPr wrap="square" lIns="0" tIns="0" rIns="0" bIns="0" rtlCol="0"/>
            <a:lstStyle/>
            <a:p>
              <a:endParaRPr/>
            </a:p>
          </p:txBody>
        </p:sp>
      </p:grpSp>
      <p:sp>
        <p:nvSpPr>
          <p:cNvPr id="12" name="Rectangle 16">
            <a:extLst>
              <a:ext uri="{FF2B5EF4-FFF2-40B4-BE49-F238E27FC236}">
                <a16:creationId xmlns:a16="http://schemas.microsoft.com/office/drawing/2014/main" id="{FB57F511-C405-40CE-B627-41745E2AF9CC}"/>
              </a:ext>
            </a:extLst>
          </p:cNvPr>
          <p:cNvSpPr/>
          <p:nvPr/>
        </p:nvSpPr>
        <p:spPr>
          <a:xfrm>
            <a:off x="20" y="-1"/>
            <a:ext cx="12191980" cy="6857999"/>
          </a:xfrm>
          <a:prstGeom prst="rect">
            <a:avLst/>
          </a:prstGeom>
          <a:solidFill>
            <a:srgbClr val="07080B">
              <a:alpha val="45098"/>
            </a:srgbClr>
          </a:solidFill>
          <a:ln w="15875" cap="rnd">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1200" tIns="61200" rIns="61200" bIns="6120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1">
                  <a:lumMod val="50000"/>
                </a:schemeClr>
              </a:solidFill>
              <a:effectLst/>
              <a:uLnTx/>
              <a:uFillTx/>
              <a:latin typeface="EYInterstate" panose="02000503020000020004" pitchFamily="2" charset="0"/>
              <a:ea typeface="+mn-ea"/>
              <a:cs typeface="+mn-cs"/>
            </a:endParaRPr>
          </a:p>
        </p:txBody>
      </p:sp>
      <p:grpSp>
        <p:nvGrpSpPr>
          <p:cNvPr id="13" name="Group 12">
            <a:extLst>
              <a:ext uri="{FF2B5EF4-FFF2-40B4-BE49-F238E27FC236}">
                <a16:creationId xmlns:a16="http://schemas.microsoft.com/office/drawing/2014/main" id="{79083671-B683-4FFC-9007-3B8C0EF9E5B6}"/>
              </a:ext>
            </a:extLst>
          </p:cNvPr>
          <p:cNvGrpSpPr/>
          <p:nvPr/>
        </p:nvGrpSpPr>
        <p:grpSpPr>
          <a:xfrm>
            <a:off x="11537879" y="6256962"/>
            <a:ext cx="501722" cy="467700"/>
            <a:chOff x="7101720" y="656022"/>
            <a:chExt cx="2518529" cy="2377221"/>
          </a:xfrm>
        </p:grpSpPr>
        <p:sp>
          <p:nvSpPr>
            <p:cNvPr id="14" name="object 16">
              <a:extLst>
                <a:ext uri="{FF2B5EF4-FFF2-40B4-BE49-F238E27FC236}">
                  <a16:creationId xmlns:a16="http://schemas.microsoft.com/office/drawing/2014/main" id="{A6822E50-8444-4318-ADB4-8F5FC72B2830}"/>
                </a:ext>
              </a:extLst>
            </p:cNvPr>
            <p:cNvSpPr/>
            <p:nvPr/>
          </p:nvSpPr>
          <p:spPr>
            <a:xfrm>
              <a:off x="7116290" y="656022"/>
              <a:ext cx="2018209" cy="809100"/>
            </a:xfrm>
            <a:custGeom>
              <a:avLst/>
              <a:gdLst/>
              <a:ahLst/>
              <a:cxnLst/>
              <a:rect l="l" t="t" r="r" b="b"/>
              <a:pathLst>
                <a:path w="784225" h="286384">
                  <a:moveTo>
                    <a:pt x="784021" y="0"/>
                  </a:moveTo>
                  <a:lnTo>
                    <a:pt x="0" y="286156"/>
                  </a:lnTo>
                  <a:lnTo>
                    <a:pt x="784021" y="147650"/>
                  </a:lnTo>
                  <a:lnTo>
                    <a:pt x="784021" y="0"/>
                  </a:lnTo>
                  <a:close/>
                </a:path>
              </a:pathLst>
            </a:custGeom>
            <a:solidFill>
              <a:srgbClr val="FFD400"/>
            </a:solidFill>
          </p:spPr>
          <p:txBody>
            <a:bodyPr wrap="square" lIns="0" tIns="0" rIns="0" bIns="0" rtlCol="0"/>
            <a:lstStyle/>
            <a:p>
              <a:endParaRPr/>
            </a:p>
          </p:txBody>
        </p:sp>
        <p:sp>
          <p:nvSpPr>
            <p:cNvPr id="15" name="object 17">
              <a:extLst>
                <a:ext uri="{FF2B5EF4-FFF2-40B4-BE49-F238E27FC236}">
                  <a16:creationId xmlns:a16="http://schemas.microsoft.com/office/drawing/2014/main" id="{682D254F-8A86-4009-B0D1-3630A58AE14D}"/>
                </a:ext>
              </a:extLst>
            </p:cNvPr>
            <p:cNvSpPr/>
            <p:nvPr/>
          </p:nvSpPr>
          <p:spPr>
            <a:xfrm>
              <a:off x="7101720" y="1800553"/>
              <a:ext cx="2518529" cy="1232690"/>
            </a:xfrm>
            <a:prstGeom prst="rect">
              <a:avLst/>
            </a:prstGeom>
            <a:blipFill>
              <a:blip r:embed="rId3" cstate="print">
                <a:lum bright="70000" contrast="-70000"/>
              </a:blip>
              <a:stretch>
                <a:fillRect b="-69966"/>
              </a:stretch>
            </a:blipFill>
          </p:spPr>
          <p:txBody>
            <a:bodyPr wrap="square" lIns="0" tIns="0" rIns="0" bIns="0" rtlCol="0"/>
            <a:lstStyle/>
            <a:p>
              <a:endParaRPr/>
            </a:p>
          </p:txBody>
        </p:sp>
      </p:grpSp>
      <p:sp>
        <p:nvSpPr>
          <p:cNvPr id="16" name="Rectangle 16">
            <a:extLst>
              <a:ext uri="{FF2B5EF4-FFF2-40B4-BE49-F238E27FC236}">
                <a16:creationId xmlns:a16="http://schemas.microsoft.com/office/drawing/2014/main" id="{30FFBAE3-AE5C-4E15-8E4C-05677B7517B2}"/>
              </a:ext>
            </a:extLst>
          </p:cNvPr>
          <p:cNvSpPr/>
          <p:nvPr/>
        </p:nvSpPr>
        <p:spPr>
          <a:xfrm>
            <a:off x="1182067" y="864729"/>
            <a:ext cx="2503205" cy="2862679"/>
          </a:xfrm>
          <a:prstGeom prst="rect">
            <a:avLst/>
          </a:prstGeom>
          <a:solidFill>
            <a:srgbClr val="3B3838">
              <a:alpha val="74902"/>
            </a:srgbClr>
          </a:solidFill>
          <a:ln w="15875" cap="rnd">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1200" tIns="61200" rIns="61200" bIns="6120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1">
                  <a:lumMod val="50000"/>
                </a:schemeClr>
              </a:solidFill>
              <a:effectLst/>
              <a:uLnTx/>
              <a:uFillTx/>
              <a:latin typeface="EYInterstate" panose="02000503020000020004" pitchFamily="2" charset="0"/>
              <a:ea typeface="+mn-ea"/>
              <a:cs typeface="+mn-cs"/>
            </a:endParaRPr>
          </a:p>
        </p:txBody>
      </p:sp>
      <p:sp>
        <p:nvSpPr>
          <p:cNvPr id="17" name="Rectangle 16">
            <a:extLst>
              <a:ext uri="{FF2B5EF4-FFF2-40B4-BE49-F238E27FC236}">
                <a16:creationId xmlns:a16="http://schemas.microsoft.com/office/drawing/2014/main" id="{5BB686C8-DC42-455E-904A-E5989F08F9EB}"/>
              </a:ext>
            </a:extLst>
          </p:cNvPr>
          <p:cNvSpPr/>
          <p:nvPr/>
        </p:nvSpPr>
        <p:spPr>
          <a:xfrm>
            <a:off x="1182066" y="3990159"/>
            <a:ext cx="2503205" cy="1797470"/>
          </a:xfrm>
          <a:prstGeom prst="rect">
            <a:avLst/>
          </a:prstGeom>
          <a:solidFill>
            <a:srgbClr val="3B3838">
              <a:alpha val="74902"/>
            </a:srgbClr>
          </a:solidFill>
          <a:ln w="15875" cap="rnd">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1200" tIns="61200" rIns="61200" bIns="61200" numCol="1" spcCol="0" rtlCol="0" fromWordArt="0" anchor="t" anchorCtr="0" forceAA="0" compatLnSpc="1">
            <a:prstTxWarp prst="textNoShape">
              <a:avLst/>
            </a:prstTxWarp>
            <a:noAutofit/>
          </a:bodyPr>
          <a:lstStyle/>
          <a:p>
            <a:endParaRPr lang="en-US" sz="1000" dirty="0">
              <a:solidFill>
                <a:schemeClr val="tx1">
                  <a:lumMod val="50000"/>
                </a:schemeClr>
              </a:solidFill>
              <a:latin typeface="EYInterstate" panose="02000503020000020004" pitchFamily="2" charset="0"/>
            </a:endParaRPr>
          </a:p>
        </p:txBody>
      </p:sp>
      <p:sp>
        <p:nvSpPr>
          <p:cNvPr id="18" name="Rectangle 25">
            <a:extLst>
              <a:ext uri="{FF2B5EF4-FFF2-40B4-BE49-F238E27FC236}">
                <a16:creationId xmlns:a16="http://schemas.microsoft.com/office/drawing/2014/main" id="{A84D9C29-C526-46F1-9129-04DFAE009D3C}"/>
              </a:ext>
            </a:extLst>
          </p:cNvPr>
          <p:cNvSpPr>
            <a:spLocks/>
          </p:cNvSpPr>
          <p:nvPr/>
        </p:nvSpPr>
        <p:spPr>
          <a:xfrm>
            <a:off x="1522358" y="1142714"/>
            <a:ext cx="1822620" cy="378630"/>
          </a:xfrm>
          <a:prstGeom prst="rect">
            <a:avLst/>
          </a:prstGeom>
          <a:noFill/>
        </p:spPr>
        <p:txBody>
          <a:bodyPr wrap="square" lIns="0" tIns="0" rIns="0" bIns="0" anchor="t" anchorCtr="0">
            <a:spAutoFit/>
          </a:bodyPr>
          <a:lstStyle/>
          <a:p>
            <a:pPr marL="0" marR="0" lvl="0" indent="0" algn="ctr" defTabSz="914400" rtl="0" eaLnBrk="1" fontAlgn="auto" latinLnBrk="0" hangingPunct="1">
              <a:lnSpc>
                <a:spcPct val="110000"/>
              </a:lnSpc>
              <a:spcBef>
                <a:spcPts val="0"/>
              </a:spcBef>
              <a:spcAft>
                <a:spcPts val="0"/>
              </a:spcAft>
              <a:buClrTx/>
              <a:buSzTx/>
              <a:buFontTx/>
              <a:buNone/>
              <a:tabLst/>
              <a:defRPr/>
            </a:pPr>
            <a:r>
              <a:rPr lang="es-ES" sz="2400" b="1" dirty="0">
                <a:solidFill>
                  <a:srgbClr val="D9D9D9"/>
                </a:solidFill>
                <a:latin typeface="EYInterstate"/>
              </a:rPr>
              <a:t>ESPAÑA</a:t>
            </a:r>
            <a:endParaRPr kumimoji="0" lang="es-ES" sz="2000" b="1" i="0" u="none" strike="noStrike" kern="1200" cap="none" spc="0" normalizeH="0" baseline="0" noProof="0" dirty="0">
              <a:ln>
                <a:noFill/>
              </a:ln>
              <a:solidFill>
                <a:srgbClr val="D9D9D9"/>
              </a:solidFill>
              <a:effectLst/>
              <a:uLnTx/>
              <a:uFillTx/>
              <a:latin typeface="EYInterstate Light"/>
              <a:ea typeface="+mn-ea"/>
              <a:cs typeface="+mn-cs"/>
            </a:endParaRPr>
          </a:p>
        </p:txBody>
      </p:sp>
      <p:sp>
        <p:nvSpPr>
          <p:cNvPr id="19" name="Rectangle 25">
            <a:extLst>
              <a:ext uri="{FF2B5EF4-FFF2-40B4-BE49-F238E27FC236}">
                <a16:creationId xmlns:a16="http://schemas.microsoft.com/office/drawing/2014/main" id="{1007466D-6382-497B-A09E-F7E199E732C7}"/>
              </a:ext>
            </a:extLst>
          </p:cNvPr>
          <p:cNvSpPr>
            <a:spLocks/>
          </p:cNvSpPr>
          <p:nvPr/>
        </p:nvSpPr>
        <p:spPr>
          <a:xfrm>
            <a:off x="1392939" y="1802309"/>
            <a:ext cx="2162913" cy="504882"/>
          </a:xfrm>
          <a:prstGeom prst="rect">
            <a:avLst/>
          </a:prstGeom>
          <a:noFill/>
        </p:spPr>
        <p:txBody>
          <a:bodyPr wrap="square" lIns="0" tIns="0" rIns="0" bIns="0" anchor="t" anchorCtr="0">
            <a:spAutoFit/>
          </a:bodyPr>
          <a:lstStyle/>
          <a:p>
            <a:pPr marL="0" marR="0" lvl="0" indent="0" algn="ctr" defTabSz="914400" rtl="0" eaLnBrk="1" fontAlgn="auto" latinLnBrk="0" hangingPunct="1">
              <a:lnSpc>
                <a:spcPct val="110000"/>
              </a:lnSpc>
              <a:spcBef>
                <a:spcPts val="0"/>
              </a:spcBef>
              <a:spcAft>
                <a:spcPts val="0"/>
              </a:spcAft>
              <a:buClrTx/>
              <a:buSzTx/>
              <a:buFontTx/>
              <a:buNone/>
              <a:tabLst/>
              <a:defRPr/>
            </a:pPr>
            <a:r>
              <a:rPr lang="es-ES" sz="3200" b="1" dirty="0">
                <a:solidFill>
                  <a:srgbClr val="FFE600"/>
                </a:solidFill>
                <a:latin typeface="EYInterstate"/>
              </a:rPr>
              <a:t>1.734.625</a:t>
            </a:r>
            <a:endParaRPr kumimoji="0" lang="es-ES" sz="3200" b="1" i="0" u="none" strike="noStrike" kern="1200" cap="none" spc="0" normalizeH="0" baseline="0" noProof="0" dirty="0">
              <a:ln>
                <a:noFill/>
              </a:ln>
              <a:solidFill>
                <a:srgbClr val="FFE600"/>
              </a:solidFill>
              <a:effectLst/>
              <a:uLnTx/>
              <a:uFillTx/>
              <a:latin typeface="EYInterstate Light"/>
              <a:ea typeface="+mn-ea"/>
              <a:cs typeface="+mn-cs"/>
            </a:endParaRPr>
          </a:p>
        </p:txBody>
      </p:sp>
      <p:sp>
        <p:nvSpPr>
          <p:cNvPr id="20" name="Rectangle 25">
            <a:extLst>
              <a:ext uri="{FF2B5EF4-FFF2-40B4-BE49-F238E27FC236}">
                <a16:creationId xmlns:a16="http://schemas.microsoft.com/office/drawing/2014/main" id="{DAF8603D-D520-470F-9AAA-C9541B9C05BB}"/>
              </a:ext>
            </a:extLst>
          </p:cNvPr>
          <p:cNvSpPr>
            <a:spLocks/>
          </p:cNvSpPr>
          <p:nvPr/>
        </p:nvSpPr>
        <p:spPr>
          <a:xfrm>
            <a:off x="1508167" y="2702269"/>
            <a:ext cx="2033494" cy="615553"/>
          </a:xfrm>
          <a:prstGeom prst="rect">
            <a:avLst/>
          </a:prstGeom>
          <a:noFill/>
        </p:spPr>
        <p:txBody>
          <a:bodyPr wrap="square" lIns="0" tIns="0" rIns="0" bIns="0" anchor="t" anchorCtr="0">
            <a:spAutoFit/>
          </a:bodyPr>
          <a:lstStyle/>
          <a:p>
            <a:pPr marL="0" marR="0" lvl="0" indent="0" algn="ctr" defTabSz="914400" rtl="0" eaLnBrk="1" fontAlgn="auto" latinLnBrk="0" hangingPunct="1">
              <a:spcBef>
                <a:spcPts val="0"/>
              </a:spcBef>
              <a:spcAft>
                <a:spcPts val="0"/>
              </a:spcAft>
              <a:buClrTx/>
              <a:buSzTx/>
              <a:buFontTx/>
              <a:buNone/>
              <a:tabLst/>
              <a:defRPr/>
            </a:pPr>
            <a:r>
              <a:rPr lang="es-ES" sz="2000" b="1" dirty="0">
                <a:solidFill>
                  <a:srgbClr val="D9D9D9"/>
                </a:solidFill>
                <a:latin typeface="EYInterstate"/>
              </a:rPr>
              <a:t>Infracciones penales en 2022</a:t>
            </a:r>
            <a:endParaRPr kumimoji="0" lang="es-ES" sz="3200" b="1" i="0" u="none" strike="noStrike" kern="1200" cap="none" spc="0" normalizeH="0" baseline="0" noProof="0" dirty="0">
              <a:ln>
                <a:noFill/>
              </a:ln>
              <a:solidFill>
                <a:srgbClr val="D9D9D9"/>
              </a:solidFill>
              <a:effectLst/>
              <a:uLnTx/>
              <a:uFillTx/>
              <a:latin typeface="EYInterstate Light"/>
              <a:ea typeface="+mn-ea"/>
              <a:cs typeface="+mn-cs"/>
            </a:endParaRPr>
          </a:p>
        </p:txBody>
      </p:sp>
      <p:sp>
        <p:nvSpPr>
          <p:cNvPr id="21" name="Rectangle 25">
            <a:extLst>
              <a:ext uri="{FF2B5EF4-FFF2-40B4-BE49-F238E27FC236}">
                <a16:creationId xmlns:a16="http://schemas.microsoft.com/office/drawing/2014/main" id="{D245A995-CA2A-416C-B4E2-02FB1BE62D89}"/>
              </a:ext>
            </a:extLst>
          </p:cNvPr>
          <p:cNvSpPr>
            <a:spLocks/>
          </p:cNvSpPr>
          <p:nvPr/>
        </p:nvSpPr>
        <p:spPr>
          <a:xfrm>
            <a:off x="1405033" y="4213592"/>
            <a:ext cx="2247474" cy="1502784"/>
          </a:xfrm>
          <a:prstGeom prst="rect">
            <a:avLst/>
          </a:prstGeom>
          <a:noFill/>
        </p:spPr>
        <p:txBody>
          <a:bodyPr wrap="square" lIns="0" tIns="0" rIns="0" bIns="0" anchor="t" anchorCtr="0">
            <a:spAutoFit/>
          </a:bodyPr>
          <a:lstStyle/>
          <a:p>
            <a:pPr marL="342900" indent="-342900">
              <a:lnSpc>
                <a:spcPct val="110000"/>
              </a:lnSpc>
              <a:buFont typeface="Wingdings" panose="05000000000000000000" pitchFamily="2" charset="2"/>
              <a:buChar char="Ø"/>
            </a:pPr>
            <a:r>
              <a:rPr lang="es-ES" dirty="0">
                <a:solidFill>
                  <a:srgbClr val="D9D9D9"/>
                </a:solidFill>
                <a:latin typeface="EYInterstate"/>
              </a:rPr>
              <a:t>Hurtos</a:t>
            </a:r>
          </a:p>
          <a:p>
            <a:pPr marL="342900" indent="-342900">
              <a:lnSpc>
                <a:spcPct val="110000"/>
              </a:lnSpc>
              <a:buFont typeface="Wingdings" panose="05000000000000000000" pitchFamily="2" charset="2"/>
              <a:buChar char="Ø"/>
            </a:pPr>
            <a:r>
              <a:rPr lang="es-ES" dirty="0">
                <a:solidFill>
                  <a:srgbClr val="D9D9D9"/>
                </a:solidFill>
                <a:latin typeface="EYInterstate"/>
              </a:rPr>
              <a:t>Robos con fuerza y violencia</a:t>
            </a:r>
          </a:p>
          <a:p>
            <a:pPr marL="342900" indent="-342900">
              <a:lnSpc>
                <a:spcPct val="110000"/>
              </a:lnSpc>
              <a:buFont typeface="Wingdings" panose="05000000000000000000" pitchFamily="2" charset="2"/>
              <a:buChar char="Ø"/>
            </a:pPr>
            <a:r>
              <a:rPr lang="es-ES" dirty="0">
                <a:solidFill>
                  <a:srgbClr val="D9D9D9"/>
                </a:solidFill>
                <a:latin typeface="EYInterstate"/>
              </a:rPr>
              <a:t>Sustracción de vehículos</a:t>
            </a:r>
          </a:p>
        </p:txBody>
      </p:sp>
      <p:sp>
        <p:nvSpPr>
          <p:cNvPr id="22" name="Rectangle 16">
            <a:extLst>
              <a:ext uri="{FF2B5EF4-FFF2-40B4-BE49-F238E27FC236}">
                <a16:creationId xmlns:a16="http://schemas.microsoft.com/office/drawing/2014/main" id="{CB0A3856-29C0-49E9-90E0-E500BDE5AB09}"/>
              </a:ext>
            </a:extLst>
          </p:cNvPr>
          <p:cNvSpPr/>
          <p:nvPr/>
        </p:nvSpPr>
        <p:spPr>
          <a:xfrm>
            <a:off x="1302568" y="985231"/>
            <a:ext cx="2503205" cy="2862680"/>
          </a:xfrm>
          <a:prstGeom prst="rect">
            <a:avLst/>
          </a:prstGeom>
          <a:noFill/>
          <a:ln w="9525" cap="rnd">
            <a:solidFill>
              <a:srgbClr val="AFABAB"/>
            </a:solidFill>
            <a:prstDash val="lgDashDotDot"/>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1200" tIns="61200" rIns="61200" bIns="6120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1">
                  <a:lumMod val="50000"/>
                </a:schemeClr>
              </a:solidFill>
              <a:effectLst/>
              <a:uLnTx/>
              <a:uFillTx/>
              <a:latin typeface="EYInterstate" panose="02000503020000020004" pitchFamily="2" charset="0"/>
              <a:ea typeface="+mn-ea"/>
              <a:cs typeface="+mn-cs"/>
            </a:endParaRPr>
          </a:p>
        </p:txBody>
      </p:sp>
      <p:sp>
        <p:nvSpPr>
          <p:cNvPr id="23" name="Rectangle 16">
            <a:extLst>
              <a:ext uri="{FF2B5EF4-FFF2-40B4-BE49-F238E27FC236}">
                <a16:creationId xmlns:a16="http://schemas.microsoft.com/office/drawing/2014/main" id="{067F9CD2-BE1A-46A8-B39F-4AC4FF914227}"/>
              </a:ext>
            </a:extLst>
          </p:cNvPr>
          <p:cNvSpPr/>
          <p:nvPr/>
        </p:nvSpPr>
        <p:spPr>
          <a:xfrm>
            <a:off x="1316739" y="4117703"/>
            <a:ext cx="2503205" cy="1797470"/>
          </a:xfrm>
          <a:prstGeom prst="rect">
            <a:avLst/>
          </a:prstGeom>
          <a:noFill/>
          <a:ln w="9525" cap="rnd">
            <a:solidFill>
              <a:srgbClr val="AFABAB"/>
            </a:solidFill>
            <a:prstDash val="lgDashDotDot"/>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1200" tIns="61200" rIns="61200" bIns="61200" numCol="1" spcCol="0" rtlCol="0" fromWordArt="0" anchor="t" anchorCtr="0" forceAA="0" compatLnSpc="1">
            <a:prstTxWarp prst="textNoShape">
              <a:avLst/>
            </a:prstTxWarp>
            <a:noAutofit/>
          </a:bodyPr>
          <a:lstStyle/>
          <a:p>
            <a:endParaRPr lang="en-US" sz="1000" dirty="0">
              <a:solidFill>
                <a:schemeClr val="tx1">
                  <a:lumMod val="50000"/>
                </a:schemeClr>
              </a:solidFill>
              <a:latin typeface="EYInterstate" panose="02000503020000020004" pitchFamily="2" charset="0"/>
            </a:endParaRPr>
          </a:p>
        </p:txBody>
      </p:sp>
      <p:sp>
        <p:nvSpPr>
          <p:cNvPr id="33" name="Rectangle 25">
            <a:extLst>
              <a:ext uri="{FF2B5EF4-FFF2-40B4-BE49-F238E27FC236}">
                <a16:creationId xmlns:a16="http://schemas.microsoft.com/office/drawing/2014/main" id="{BB95FFEE-3F79-41CF-828F-32455F0525EF}"/>
              </a:ext>
            </a:extLst>
          </p:cNvPr>
          <p:cNvSpPr>
            <a:spLocks/>
          </p:cNvSpPr>
          <p:nvPr/>
        </p:nvSpPr>
        <p:spPr>
          <a:xfrm>
            <a:off x="8304029" y="2897613"/>
            <a:ext cx="3155757" cy="2769989"/>
          </a:xfrm>
          <a:prstGeom prst="rect">
            <a:avLst/>
          </a:prstGeom>
          <a:noFill/>
        </p:spPr>
        <p:txBody>
          <a:bodyPr wrap="square" lIns="0" tIns="0" rIns="0" bIns="0" anchor="t" anchorCtr="0">
            <a:spAutoFit/>
          </a:bodyPr>
          <a:lstStyle/>
          <a:p>
            <a:pPr marL="0" marR="0" lvl="0" indent="0" defTabSz="914400" rtl="0" eaLnBrk="1" fontAlgn="auto" latinLnBrk="0" hangingPunct="1">
              <a:spcBef>
                <a:spcPts val="0"/>
              </a:spcBef>
              <a:spcAft>
                <a:spcPts val="0"/>
              </a:spcAft>
              <a:buClrTx/>
              <a:buSzTx/>
              <a:buFontTx/>
              <a:buNone/>
              <a:tabLst/>
              <a:defRPr/>
            </a:pPr>
            <a:r>
              <a:rPr lang="es-ES" sz="2000" dirty="0">
                <a:solidFill>
                  <a:srgbClr val="D9D9D9"/>
                </a:solidFill>
                <a:latin typeface="EYInterstate"/>
              </a:rPr>
              <a:t>¿Influyen ciertos factores económicos y sociales en el índice de criminalidad de un país? </a:t>
            </a:r>
          </a:p>
          <a:p>
            <a:pPr marL="0" marR="0" lvl="0" indent="0" defTabSz="914400" rtl="0" eaLnBrk="1" fontAlgn="auto" latinLnBrk="0" hangingPunct="1">
              <a:spcBef>
                <a:spcPts val="0"/>
              </a:spcBef>
              <a:spcAft>
                <a:spcPts val="0"/>
              </a:spcAft>
              <a:buClrTx/>
              <a:buSzTx/>
              <a:buFontTx/>
              <a:buNone/>
              <a:tabLst/>
              <a:defRPr/>
            </a:pPr>
            <a:endParaRPr lang="es-ES" sz="2000" dirty="0">
              <a:solidFill>
                <a:srgbClr val="D9D9D9"/>
              </a:solidFill>
              <a:latin typeface="EYInterstate"/>
            </a:endParaRPr>
          </a:p>
          <a:p>
            <a:pPr marL="0" marR="0" lvl="0" indent="0" defTabSz="914400" rtl="0" eaLnBrk="1" fontAlgn="auto" latinLnBrk="0" hangingPunct="1">
              <a:spcBef>
                <a:spcPts val="0"/>
              </a:spcBef>
              <a:spcAft>
                <a:spcPts val="0"/>
              </a:spcAft>
              <a:buClrTx/>
              <a:buSzTx/>
              <a:buFontTx/>
              <a:buNone/>
              <a:tabLst/>
              <a:defRPr/>
            </a:pPr>
            <a:r>
              <a:rPr lang="es-ES" sz="2000" dirty="0">
                <a:solidFill>
                  <a:srgbClr val="D9D9D9"/>
                </a:solidFill>
                <a:latin typeface="EYInterstate"/>
              </a:rPr>
              <a:t>¿Existen características comunes a los países con mayor y menor índice de criminalidad?</a:t>
            </a:r>
          </a:p>
        </p:txBody>
      </p:sp>
      <p:sp>
        <p:nvSpPr>
          <p:cNvPr id="34" name="Rectangle 25">
            <a:extLst>
              <a:ext uri="{FF2B5EF4-FFF2-40B4-BE49-F238E27FC236}">
                <a16:creationId xmlns:a16="http://schemas.microsoft.com/office/drawing/2014/main" id="{9FB437BF-166F-4AC9-A691-8A1556FE4C8C}"/>
              </a:ext>
            </a:extLst>
          </p:cNvPr>
          <p:cNvSpPr>
            <a:spLocks/>
          </p:cNvSpPr>
          <p:nvPr/>
        </p:nvSpPr>
        <p:spPr>
          <a:xfrm>
            <a:off x="9398972" y="828603"/>
            <a:ext cx="965870" cy="1846659"/>
          </a:xfrm>
          <a:prstGeom prst="rect">
            <a:avLst/>
          </a:prstGeom>
          <a:noFill/>
        </p:spPr>
        <p:txBody>
          <a:bodyPr wrap="square" lIns="0" tIns="0" rIns="0" bIns="0" anchor="t" anchorCtr="0">
            <a:spAutoFit/>
          </a:bodyPr>
          <a:lstStyle/>
          <a:p>
            <a:pPr marL="0" marR="0" lvl="0" indent="0" defTabSz="914400" rtl="0" eaLnBrk="1" fontAlgn="auto" latinLnBrk="0" hangingPunct="1">
              <a:spcBef>
                <a:spcPts val="0"/>
              </a:spcBef>
              <a:spcAft>
                <a:spcPts val="0"/>
              </a:spcAft>
              <a:buClrTx/>
              <a:buSzTx/>
              <a:buFontTx/>
              <a:buNone/>
              <a:tabLst/>
              <a:defRPr/>
            </a:pPr>
            <a:r>
              <a:rPr lang="es-ES" sz="12000" dirty="0">
                <a:solidFill>
                  <a:srgbClr val="FFE600"/>
                </a:solidFill>
                <a:latin typeface="EYInterstate"/>
              </a:rPr>
              <a:t>?</a:t>
            </a:r>
          </a:p>
        </p:txBody>
      </p:sp>
      <p:sp>
        <p:nvSpPr>
          <p:cNvPr id="35" name="Rectangle 16">
            <a:extLst>
              <a:ext uri="{FF2B5EF4-FFF2-40B4-BE49-F238E27FC236}">
                <a16:creationId xmlns:a16="http://schemas.microsoft.com/office/drawing/2014/main" id="{CD14D035-CDC9-47E6-9AEB-AE5827237CFD}"/>
              </a:ext>
            </a:extLst>
          </p:cNvPr>
          <p:cNvSpPr/>
          <p:nvPr/>
        </p:nvSpPr>
        <p:spPr>
          <a:xfrm>
            <a:off x="4502046" y="864729"/>
            <a:ext cx="2503205" cy="4922900"/>
          </a:xfrm>
          <a:prstGeom prst="rect">
            <a:avLst/>
          </a:prstGeom>
          <a:solidFill>
            <a:srgbClr val="3B3838">
              <a:alpha val="74902"/>
            </a:srgbClr>
          </a:solidFill>
          <a:ln w="15875" cap="rnd">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1200" tIns="61200" rIns="61200" bIns="6120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1">
                  <a:lumMod val="50000"/>
                </a:schemeClr>
              </a:solidFill>
              <a:effectLst/>
              <a:uLnTx/>
              <a:uFillTx/>
              <a:latin typeface="EYInterstate" panose="02000503020000020004" pitchFamily="2" charset="0"/>
              <a:ea typeface="+mn-ea"/>
              <a:cs typeface="+mn-cs"/>
            </a:endParaRPr>
          </a:p>
        </p:txBody>
      </p:sp>
      <p:sp>
        <p:nvSpPr>
          <p:cNvPr id="36" name="Rectangle 25">
            <a:extLst>
              <a:ext uri="{FF2B5EF4-FFF2-40B4-BE49-F238E27FC236}">
                <a16:creationId xmlns:a16="http://schemas.microsoft.com/office/drawing/2014/main" id="{E32B2F49-E123-4F0B-982C-6FCAB7ECB539}"/>
              </a:ext>
            </a:extLst>
          </p:cNvPr>
          <p:cNvSpPr>
            <a:spLocks/>
          </p:cNvSpPr>
          <p:nvPr/>
        </p:nvSpPr>
        <p:spPr>
          <a:xfrm>
            <a:off x="4842337" y="1142714"/>
            <a:ext cx="1822620" cy="784895"/>
          </a:xfrm>
          <a:prstGeom prst="rect">
            <a:avLst/>
          </a:prstGeom>
          <a:noFill/>
        </p:spPr>
        <p:txBody>
          <a:bodyPr wrap="square" lIns="0" tIns="0" rIns="0" bIns="0" anchor="t" anchorCtr="0">
            <a:spAutoFit/>
          </a:bodyPr>
          <a:lstStyle/>
          <a:p>
            <a:pPr marL="0" marR="0" lvl="0" indent="0" algn="ctr" defTabSz="914400" rtl="0" eaLnBrk="1" fontAlgn="auto" latinLnBrk="0" hangingPunct="1">
              <a:lnSpc>
                <a:spcPct val="110000"/>
              </a:lnSpc>
              <a:spcBef>
                <a:spcPts val="0"/>
              </a:spcBef>
              <a:spcAft>
                <a:spcPts val="0"/>
              </a:spcAft>
              <a:buClrTx/>
              <a:buSzTx/>
              <a:buFontTx/>
              <a:buNone/>
              <a:tabLst/>
              <a:defRPr/>
            </a:pPr>
            <a:r>
              <a:rPr lang="es-ES" sz="2400" b="1" dirty="0">
                <a:solidFill>
                  <a:srgbClr val="D9D9D9"/>
                </a:solidFill>
                <a:latin typeface="EYInterstate"/>
              </a:rPr>
              <a:t>NIVEL</a:t>
            </a:r>
          </a:p>
          <a:p>
            <a:pPr marL="0" marR="0" lvl="0" indent="0" algn="ctr" defTabSz="914400" rtl="0" eaLnBrk="1" fontAlgn="auto" latinLnBrk="0" hangingPunct="1">
              <a:lnSpc>
                <a:spcPct val="110000"/>
              </a:lnSpc>
              <a:spcBef>
                <a:spcPts val="0"/>
              </a:spcBef>
              <a:spcAft>
                <a:spcPts val="0"/>
              </a:spcAft>
              <a:buClrTx/>
              <a:buSzTx/>
              <a:buFontTx/>
              <a:buNone/>
              <a:tabLst/>
              <a:defRPr/>
            </a:pPr>
            <a:r>
              <a:rPr kumimoji="0" lang="es-ES" sz="2400" b="1" i="0" u="none" strike="noStrike" kern="1200" cap="none" spc="0" normalizeH="0" baseline="0" noProof="0" dirty="0">
                <a:ln>
                  <a:noFill/>
                </a:ln>
                <a:solidFill>
                  <a:srgbClr val="D9D9D9"/>
                </a:solidFill>
                <a:effectLst/>
                <a:uLnTx/>
                <a:uFillTx/>
                <a:latin typeface="EYInterstate"/>
                <a:ea typeface="+mn-ea"/>
                <a:cs typeface="+mn-cs"/>
              </a:rPr>
              <a:t>MUNDIAL</a:t>
            </a:r>
            <a:endParaRPr kumimoji="0" lang="es-ES" sz="2400" b="1" i="0" u="none" strike="noStrike" kern="1200" cap="none" spc="0" normalizeH="0" baseline="0" noProof="0" dirty="0">
              <a:ln>
                <a:noFill/>
              </a:ln>
              <a:solidFill>
                <a:srgbClr val="D9D9D9"/>
              </a:solidFill>
              <a:effectLst/>
              <a:uLnTx/>
              <a:uFillTx/>
              <a:latin typeface="EYInterstate Light"/>
              <a:ea typeface="+mn-ea"/>
              <a:cs typeface="+mn-cs"/>
            </a:endParaRPr>
          </a:p>
        </p:txBody>
      </p:sp>
      <p:sp>
        <p:nvSpPr>
          <p:cNvPr id="42" name="Rectangle 25">
            <a:extLst>
              <a:ext uri="{FF2B5EF4-FFF2-40B4-BE49-F238E27FC236}">
                <a16:creationId xmlns:a16="http://schemas.microsoft.com/office/drawing/2014/main" id="{04BEC945-BB1A-40CD-93DA-E4C187613F53}"/>
              </a:ext>
            </a:extLst>
          </p:cNvPr>
          <p:cNvSpPr>
            <a:spLocks/>
          </p:cNvSpPr>
          <p:nvPr/>
        </p:nvSpPr>
        <p:spPr>
          <a:xfrm>
            <a:off x="4834715" y="2447734"/>
            <a:ext cx="2066463" cy="2769989"/>
          </a:xfrm>
          <a:prstGeom prst="rect">
            <a:avLst/>
          </a:prstGeom>
          <a:noFill/>
        </p:spPr>
        <p:txBody>
          <a:bodyPr wrap="square" lIns="0" tIns="0" rIns="0" bIns="0" anchor="t" anchorCtr="0">
            <a:spAutoFit/>
          </a:bodyPr>
          <a:lstStyle/>
          <a:p>
            <a:pPr marL="342900" marR="0" lvl="0" indent="-342900" defTabSz="914400" rtl="0" eaLnBrk="1" fontAlgn="auto" latinLnBrk="0" hangingPunct="1">
              <a:spcBef>
                <a:spcPts val="0"/>
              </a:spcBef>
              <a:spcAft>
                <a:spcPts val="0"/>
              </a:spcAft>
              <a:buClrTx/>
              <a:buSzTx/>
              <a:buFont typeface="Wingdings" panose="05000000000000000000" pitchFamily="2" charset="2"/>
              <a:buChar char="Ø"/>
              <a:tabLst/>
              <a:defRPr/>
            </a:pPr>
            <a:r>
              <a:rPr lang="es-ES" dirty="0">
                <a:solidFill>
                  <a:srgbClr val="D9D9D9"/>
                </a:solidFill>
                <a:latin typeface="EYInterstate"/>
              </a:rPr>
              <a:t>Robo</a:t>
            </a:r>
          </a:p>
          <a:p>
            <a:pPr marL="342900" marR="0" lvl="0" indent="-342900" defTabSz="914400" rtl="0" eaLnBrk="1" fontAlgn="auto" latinLnBrk="0" hangingPunct="1">
              <a:spcBef>
                <a:spcPts val="0"/>
              </a:spcBef>
              <a:spcAft>
                <a:spcPts val="0"/>
              </a:spcAft>
              <a:buClrTx/>
              <a:buSzTx/>
              <a:buFont typeface="Wingdings" panose="05000000000000000000" pitchFamily="2" charset="2"/>
              <a:buChar char="Ø"/>
              <a:tabLst/>
              <a:defRPr/>
            </a:pPr>
            <a:endParaRPr lang="es-ES" dirty="0">
              <a:solidFill>
                <a:srgbClr val="D9D9D9"/>
              </a:solidFill>
              <a:latin typeface="EYInterstate"/>
            </a:endParaRPr>
          </a:p>
          <a:p>
            <a:pPr marL="342900" marR="0" lvl="0" indent="-342900" defTabSz="914400" rtl="0" eaLnBrk="1" fontAlgn="auto" latinLnBrk="0" hangingPunct="1">
              <a:spcBef>
                <a:spcPts val="0"/>
              </a:spcBef>
              <a:spcAft>
                <a:spcPts val="0"/>
              </a:spcAft>
              <a:buClrTx/>
              <a:buSzTx/>
              <a:buFont typeface="Wingdings" panose="05000000000000000000" pitchFamily="2" charset="2"/>
              <a:buChar char="Ø"/>
              <a:tabLst/>
              <a:defRPr/>
            </a:pPr>
            <a:r>
              <a:rPr lang="es-ES" dirty="0">
                <a:solidFill>
                  <a:srgbClr val="D9D9D9"/>
                </a:solidFill>
                <a:latin typeface="EYInterstate"/>
              </a:rPr>
              <a:t>Agresión</a:t>
            </a:r>
          </a:p>
          <a:p>
            <a:pPr marL="342900" marR="0" lvl="0" indent="-342900" defTabSz="914400" rtl="0" eaLnBrk="1" fontAlgn="auto" latinLnBrk="0" hangingPunct="1">
              <a:spcBef>
                <a:spcPts val="0"/>
              </a:spcBef>
              <a:spcAft>
                <a:spcPts val="0"/>
              </a:spcAft>
              <a:buClrTx/>
              <a:buSzTx/>
              <a:buFont typeface="Wingdings" panose="05000000000000000000" pitchFamily="2" charset="2"/>
              <a:buChar char="Ø"/>
              <a:tabLst/>
              <a:defRPr/>
            </a:pPr>
            <a:endParaRPr lang="es-ES" dirty="0">
              <a:solidFill>
                <a:srgbClr val="D9D9D9"/>
              </a:solidFill>
              <a:latin typeface="EYInterstate"/>
            </a:endParaRPr>
          </a:p>
          <a:p>
            <a:pPr marL="342900" marR="0" lvl="0" indent="-342900" defTabSz="914400" rtl="0" eaLnBrk="1" fontAlgn="auto" latinLnBrk="0" hangingPunct="1">
              <a:spcBef>
                <a:spcPts val="0"/>
              </a:spcBef>
              <a:spcAft>
                <a:spcPts val="0"/>
              </a:spcAft>
              <a:buClrTx/>
              <a:buSzTx/>
              <a:buFont typeface="Wingdings" panose="05000000000000000000" pitchFamily="2" charset="2"/>
              <a:buChar char="Ø"/>
              <a:tabLst/>
              <a:defRPr/>
            </a:pPr>
            <a:r>
              <a:rPr lang="es-ES" dirty="0">
                <a:solidFill>
                  <a:srgbClr val="D9D9D9"/>
                </a:solidFill>
                <a:latin typeface="EYInterstate"/>
              </a:rPr>
              <a:t>Delitos de tráfico</a:t>
            </a:r>
          </a:p>
          <a:p>
            <a:pPr marL="342900" marR="0" lvl="0" indent="-342900" defTabSz="914400" rtl="0" eaLnBrk="1" fontAlgn="auto" latinLnBrk="0" hangingPunct="1">
              <a:spcBef>
                <a:spcPts val="0"/>
              </a:spcBef>
              <a:spcAft>
                <a:spcPts val="0"/>
              </a:spcAft>
              <a:buClrTx/>
              <a:buSzTx/>
              <a:buFont typeface="Wingdings" panose="05000000000000000000" pitchFamily="2" charset="2"/>
              <a:buChar char="Ø"/>
              <a:tabLst/>
              <a:defRPr/>
            </a:pPr>
            <a:endParaRPr lang="es-ES" dirty="0">
              <a:solidFill>
                <a:srgbClr val="D9D9D9"/>
              </a:solidFill>
              <a:latin typeface="EYInterstate"/>
            </a:endParaRPr>
          </a:p>
          <a:p>
            <a:pPr marL="342900" marR="0" lvl="0" indent="-342900" defTabSz="914400" rtl="0" eaLnBrk="1" fontAlgn="auto" latinLnBrk="0" hangingPunct="1">
              <a:spcBef>
                <a:spcPts val="0"/>
              </a:spcBef>
              <a:spcAft>
                <a:spcPts val="0"/>
              </a:spcAft>
              <a:buClrTx/>
              <a:buSzTx/>
              <a:buFont typeface="Wingdings" panose="05000000000000000000" pitchFamily="2" charset="2"/>
              <a:buChar char="Ø"/>
              <a:tabLst/>
              <a:defRPr/>
            </a:pPr>
            <a:r>
              <a:rPr lang="es-ES" dirty="0">
                <a:solidFill>
                  <a:srgbClr val="D9D9D9"/>
                </a:solidFill>
                <a:latin typeface="EYInterstate"/>
              </a:rPr>
              <a:t>Drogas ilegales</a:t>
            </a:r>
          </a:p>
          <a:p>
            <a:pPr marL="342900" marR="0" lvl="0" indent="-342900" defTabSz="914400" rtl="0" eaLnBrk="1" fontAlgn="auto" latinLnBrk="0" hangingPunct="1">
              <a:spcBef>
                <a:spcPts val="0"/>
              </a:spcBef>
              <a:spcAft>
                <a:spcPts val="0"/>
              </a:spcAft>
              <a:buClrTx/>
              <a:buSzTx/>
              <a:buFont typeface="Wingdings" panose="05000000000000000000" pitchFamily="2" charset="2"/>
              <a:buChar char="Ø"/>
              <a:tabLst/>
              <a:defRPr/>
            </a:pPr>
            <a:endParaRPr lang="es-ES" dirty="0">
              <a:solidFill>
                <a:srgbClr val="D9D9D9"/>
              </a:solidFill>
              <a:latin typeface="EYInterstate"/>
            </a:endParaRPr>
          </a:p>
          <a:p>
            <a:pPr marL="342900" marR="0" lvl="0" indent="-342900" defTabSz="914400" rtl="0" eaLnBrk="1" fontAlgn="auto" latinLnBrk="0" hangingPunct="1">
              <a:spcBef>
                <a:spcPts val="0"/>
              </a:spcBef>
              <a:spcAft>
                <a:spcPts val="0"/>
              </a:spcAft>
              <a:buClrTx/>
              <a:buSzTx/>
              <a:buFont typeface="Wingdings" panose="05000000000000000000" pitchFamily="2" charset="2"/>
              <a:buChar char="Ø"/>
              <a:tabLst/>
              <a:defRPr/>
            </a:pPr>
            <a:r>
              <a:rPr lang="es-ES" dirty="0">
                <a:solidFill>
                  <a:srgbClr val="D9D9D9"/>
                </a:solidFill>
                <a:latin typeface="EYInterstate"/>
              </a:rPr>
              <a:t>Asesinato</a:t>
            </a:r>
            <a:endParaRPr kumimoji="0" lang="es-ES" sz="2800" i="0" u="none" strike="noStrike" kern="1200" cap="none" spc="0" normalizeH="0" baseline="0" noProof="0" dirty="0">
              <a:ln>
                <a:noFill/>
              </a:ln>
              <a:solidFill>
                <a:srgbClr val="D9D9D9"/>
              </a:solidFill>
              <a:effectLst/>
              <a:uLnTx/>
              <a:uFillTx/>
              <a:latin typeface="EYInterstate Light"/>
              <a:ea typeface="+mn-ea"/>
              <a:cs typeface="+mn-cs"/>
            </a:endParaRPr>
          </a:p>
        </p:txBody>
      </p:sp>
      <p:sp>
        <p:nvSpPr>
          <p:cNvPr id="43" name="Rectangle 16">
            <a:extLst>
              <a:ext uri="{FF2B5EF4-FFF2-40B4-BE49-F238E27FC236}">
                <a16:creationId xmlns:a16="http://schemas.microsoft.com/office/drawing/2014/main" id="{74C756D6-1DE9-47D3-8332-70DEA020474A}"/>
              </a:ext>
            </a:extLst>
          </p:cNvPr>
          <p:cNvSpPr/>
          <p:nvPr/>
        </p:nvSpPr>
        <p:spPr>
          <a:xfrm>
            <a:off x="4622547" y="985229"/>
            <a:ext cx="2503205" cy="4929944"/>
          </a:xfrm>
          <a:prstGeom prst="rect">
            <a:avLst/>
          </a:prstGeom>
          <a:noFill/>
          <a:ln w="9525" cap="rnd">
            <a:solidFill>
              <a:srgbClr val="AFABAB"/>
            </a:solidFill>
            <a:prstDash val="lgDashDotDot"/>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1200" tIns="61200" rIns="61200" bIns="6120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1">
                  <a:lumMod val="50000"/>
                </a:schemeClr>
              </a:solidFill>
              <a:effectLst/>
              <a:uLnTx/>
              <a:uFillTx/>
              <a:latin typeface="EYInterstate" panose="02000503020000020004" pitchFamily="2" charset="0"/>
              <a:ea typeface="+mn-ea"/>
              <a:cs typeface="+mn-cs"/>
            </a:endParaRPr>
          </a:p>
        </p:txBody>
      </p:sp>
    </p:spTree>
    <p:extLst>
      <p:ext uri="{BB962C8B-B14F-4D97-AF65-F5344CB8AC3E}">
        <p14:creationId xmlns:p14="http://schemas.microsoft.com/office/powerpoint/2010/main" val="28548295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PhAnim="0">
  <p:cSld>
    <p:bg>
      <p:bgPr>
        <a:solidFill>
          <a:schemeClr val="tx1">
            <a:lumMod val="75000"/>
            <a:lumOff val="25000"/>
          </a:schemeClr>
        </a:solidFill>
        <a:effectLst/>
      </p:bgPr>
    </p:bg>
    <p:spTree>
      <p:nvGrpSpPr>
        <p:cNvPr id="1" name=""/>
        <p:cNvGrpSpPr/>
        <p:nvPr/>
      </p:nvGrpSpPr>
      <p:grpSpPr>
        <a:xfrm>
          <a:off x="0" y="0"/>
          <a:ext cx="0" cy="0"/>
          <a:chOff x="0" y="0"/>
          <a:chExt cx="0" cy="0"/>
        </a:xfrm>
      </p:grpSpPr>
      <p:pic>
        <p:nvPicPr>
          <p:cNvPr id="4098" name="Picture 2" descr="Máster en Análisis de la Escena del Crimen - Escuela Internacional de  Criminología y Criminalística - Opiniones, Información y Precio | Docenzia">
            <a:extLst>
              <a:ext uri="{FF2B5EF4-FFF2-40B4-BE49-F238E27FC236}">
                <a16:creationId xmlns:a16="http://schemas.microsoft.com/office/drawing/2014/main" id="{5DE3E55F-87A7-4182-8D3B-A328F760720E}"/>
              </a:ext>
            </a:extLst>
          </p:cNvPr>
          <p:cNvPicPr>
            <a:picLocks noChangeAspect="1" noChangeArrowheads="1"/>
          </p:cNvPicPr>
          <p:nvPr/>
        </p:nvPicPr>
        <p:blipFill rotWithShape="1">
          <a:blip r:embed="rId5">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rcRect l="59466"/>
          <a:stretch/>
        </p:blipFill>
        <p:spPr bwMode="auto">
          <a:xfrm>
            <a:off x="-1715" y="-888"/>
            <a:ext cx="4477468" cy="6854430"/>
          </a:xfrm>
          <a:prstGeom prst="rect">
            <a:avLst/>
          </a:prstGeom>
          <a:noFill/>
          <a:extLst>
            <a:ext uri="{909E8E84-426E-40DD-AFC4-6F175D3DCCD1}">
              <a14:hiddenFill xmlns:a14="http://schemas.microsoft.com/office/drawing/2010/main">
                <a:solidFill>
                  <a:srgbClr val="FFFFFF"/>
                </a:solidFill>
              </a14:hiddenFill>
            </a:ext>
          </a:extLst>
        </p:spPr>
      </p:pic>
      <p:sp>
        <p:nvSpPr>
          <p:cNvPr id="31" name="Rectangle 25">
            <a:extLst>
              <a:ext uri="{FF2B5EF4-FFF2-40B4-BE49-F238E27FC236}">
                <a16:creationId xmlns:a16="http://schemas.microsoft.com/office/drawing/2014/main" id="{C04A15E6-280F-4413-86E6-A39FDFA57DBF}"/>
              </a:ext>
            </a:extLst>
          </p:cNvPr>
          <p:cNvSpPr/>
          <p:nvPr/>
        </p:nvSpPr>
        <p:spPr bwMode="gray">
          <a:xfrm flipH="1">
            <a:off x="-1716" y="3570"/>
            <a:ext cx="4069253" cy="6854430"/>
          </a:xfrm>
          <a:prstGeom prst="rect">
            <a:avLst/>
          </a:prstGeom>
          <a:gradFill flip="none" rotWithShape="1">
            <a:gsLst>
              <a:gs pos="0">
                <a:schemeClr val="tx1">
                  <a:alpha val="46000"/>
                </a:schemeClr>
              </a:gs>
              <a:gs pos="100000">
                <a:schemeClr val="tx1">
                  <a:alpha val="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a:p>
        </p:txBody>
      </p:sp>
      <p:graphicFrame>
        <p:nvGraphicFramePr>
          <p:cNvPr id="4" name="Objekt 3" hidden="1">
            <a:extLst>
              <a:ext uri="{FF2B5EF4-FFF2-40B4-BE49-F238E27FC236}">
                <a16:creationId xmlns:a16="http://schemas.microsoft.com/office/drawing/2014/main" id="{9634F696-D622-4372-990E-20D32DFD46E4}"/>
              </a:ext>
            </a:extLst>
          </p:cNvPr>
          <p:cNvGraphicFramePr>
            <a:graphicFrameLocks noChangeAspect="1"/>
          </p:cNvGraphicFramePr>
          <p:nvPr>
            <p:custDataLst>
              <p:tags r:id="rId1"/>
            </p:custDataLst>
          </p:nvPr>
        </p:nvGraphicFramePr>
        <p:xfrm>
          <a:off x="1587" y="3372"/>
          <a:ext cx="1587" cy="1587"/>
        </p:xfrm>
        <a:graphic>
          <a:graphicData uri="http://schemas.openxmlformats.org/presentationml/2006/ole">
            <mc:AlternateContent xmlns:mc="http://schemas.openxmlformats.org/markup-compatibility/2006">
              <mc:Choice xmlns:v="urn:schemas-microsoft-com:vml" Requires="v">
                <p:oleObj name="think-cell Folie" r:id="rId7" imgW="406" imgH="403" progId="TCLayout.ActiveDocument.1">
                  <p:embed/>
                </p:oleObj>
              </mc:Choice>
              <mc:Fallback>
                <p:oleObj name="think-cell Folie" r:id="rId7" imgW="406" imgH="403" progId="TCLayout.ActiveDocument.1">
                  <p:embed/>
                  <p:pic>
                    <p:nvPicPr>
                      <p:cNvPr id="4" name="Objekt 3" hidden="1">
                        <a:extLst>
                          <a:ext uri="{FF2B5EF4-FFF2-40B4-BE49-F238E27FC236}">
                            <a16:creationId xmlns:a16="http://schemas.microsoft.com/office/drawing/2014/main" id="{9634F696-D622-4372-990E-20D32DFD46E4}"/>
                          </a:ext>
                        </a:extLst>
                      </p:cNvPr>
                      <p:cNvPicPr/>
                      <p:nvPr/>
                    </p:nvPicPr>
                    <p:blipFill>
                      <a:blip r:embed="rId8"/>
                      <a:stretch>
                        <a:fillRect/>
                      </a:stretch>
                    </p:blipFill>
                    <p:spPr>
                      <a:xfrm>
                        <a:off x="1587" y="3372"/>
                        <a:ext cx="1587" cy="1587"/>
                      </a:xfrm>
                      <a:prstGeom prst="rect">
                        <a:avLst/>
                      </a:prstGeom>
                    </p:spPr>
                  </p:pic>
                </p:oleObj>
              </mc:Fallback>
            </mc:AlternateContent>
          </a:graphicData>
        </a:graphic>
      </p:graphicFrame>
      <p:sp>
        <p:nvSpPr>
          <p:cNvPr id="5" name="Rechteck 4" hidden="1">
            <a:extLst>
              <a:ext uri="{FF2B5EF4-FFF2-40B4-BE49-F238E27FC236}">
                <a16:creationId xmlns:a16="http://schemas.microsoft.com/office/drawing/2014/main" id="{5D866BC0-AB0B-4E04-AF7A-0A0DD38C614E}"/>
              </a:ext>
            </a:extLst>
          </p:cNvPr>
          <p:cNvSpPr/>
          <p:nvPr>
            <p:custDataLst>
              <p:tags r:id="rId2"/>
            </p:custDataLst>
          </p:nvPr>
        </p:nvSpPr>
        <p:spPr>
          <a:xfrm>
            <a:off x="0" y="1785"/>
            <a:ext cx="158667" cy="158667"/>
          </a:xfrm>
          <a:prstGeom prst="rect">
            <a:avLst/>
          </a:prstGeom>
          <a:solidFill>
            <a:srgbClr val="D2D2DA"/>
          </a:solidFill>
          <a:ln w="12700" cap="sq" cmpd="sng" algn="ctr">
            <a:noFill/>
            <a:prstDash val="solid"/>
            <a:miter lim="800000"/>
            <a:tailEnd type="none"/>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en-US" sz="2399" kern="0" dirty="0">
              <a:solidFill>
                <a:srgbClr val="2E2E38"/>
              </a:solidFill>
              <a:latin typeface="EYInterstate Light" panose="02000506000000020004" pitchFamily="2" charset="0"/>
              <a:ea typeface="+mj-ea"/>
              <a:cs typeface="Arial" panose="020B0604020202020204" pitchFamily="34" charset="0"/>
              <a:sym typeface="EYInterstate Light" panose="02000506000000020004" pitchFamily="2" charset="0"/>
            </a:endParaRPr>
          </a:p>
        </p:txBody>
      </p:sp>
      <p:grpSp>
        <p:nvGrpSpPr>
          <p:cNvPr id="8" name="Group 7">
            <a:extLst>
              <a:ext uri="{FF2B5EF4-FFF2-40B4-BE49-F238E27FC236}">
                <a16:creationId xmlns:a16="http://schemas.microsoft.com/office/drawing/2014/main" id="{788B0634-8DAB-4F2C-8920-C10293B3CB41}"/>
              </a:ext>
            </a:extLst>
          </p:cNvPr>
          <p:cNvGrpSpPr/>
          <p:nvPr/>
        </p:nvGrpSpPr>
        <p:grpSpPr>
          <a:xfrm>
            <a:off x="5458143" y="635000"/>
            <a:ext cx="5505132" cy="593725"/>
            <a:chOff x="5458143" y="635000"/>
            <a:chExt cx="5505132" cy="593725"/>
          </a:xfrm>
        </p:grpSpPr>
        <p:sp>
          <p:nvSpPr>
            <p:cNvPr id="32" name="Line 10">
              <a:extLst>
                <a:ext uri="{FF2B5EF4-FFF2-40B4-BE49-F238E27FC236}">
                  <a16:creationId xmlns:a16="http://schemas.microsoft.com/office/drawing/2014/main" id="{A8CCD71F-7747-46C6-84E4-1F458559E52D}"/>
                </a:ext>
              </a:extLst>
            </p:cNvPr>
            <p:cNvSpPr>
              <a:spLocks noChangeShapeType="1"/>
            </p:cNvSpPr>
            <p:nvPr/>
          </p:nvSpPr>
          <p:spPr bwMode="auto">
            <a:xfrm flipV="1">
              <a:off x="5458143" y="1066800"/>
              <a:ext cx="5505132" cy="12400"/>
            </a:xfrm>
            <a:prstGeom prst="line">
              <a:avLst/>
            </a:prstGeom>
            <a:noFill/>
            <a:ln w="9525">
              <a:solidFill>
                <a:srgbClr val="FFE600"/>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0" dirty="0">
                <a:solidFill>
                  <a:schemeClr val="bg1"/>
                </a:solidFill>
              </a:endParaRPr>
            </a:p>
          </p:txBody>
        </p:sp>
        <p:sp>
          <p:nvSpPr>
            <p:cNvPr id="34" name="Content Placeholder 2">
              <a:extLst>
                <a:ext uri="{FF2B5EF4-FFF2-40B4-BE49-F238E27FC236}">
                  <a16:creationId xmlns:a16="http://schemas.microsoft.com/office/drawing/2014/main" id="{DA644799-F1AE-45B3-B264-68D7D03EC682}"/>
                </a:ext>
              </a:extLst>
            </p:cNvPr>
            <p:cNvSpPr txBox="1">
              <a:spLocks/>
            </p:cNvSpPr>
            <p:nvPr/>
          </p:nvSpPr>
          <p:spPr>
            <a:xfrm>
              <a:off x="5458143" y="635000"/>
              <a:ext cx="3390900" cy="5937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ES_tradnl" sz="2000" b="1" dirty="0">
                  <a:solidFill>
                    <a:srgbClr val="FFE600"/>
                  </a:solidFill>
                  <a:latin typeface="EYInterstate" panose="02000503020000020004" pitchFamily="2" charset="0"/>
                </a:rPr>
                <a:t>Objeto de Estudio</a:t>
              </a:r>
              <a:endParaRPr lang="es-ES" sz="2000" b="1" dirty="0">
                <a:solidFill>
                  <a:srgbClr val="FFE600"/>
                </a:solidFill>
                <a:latin typeface="EYInterstate" panose="02000503020000020004" pitchFamily="2" charset="0"/>
              </a:endParaRPr>
            </a:p>
          </p:txBody>
        </p:sp>
      </p:grpSp>
      <p:sp>
        <p:nvSpPr>
          <p:cNvPr id="35" name="Content Placeholder 2">
            <a:extLst>
              <a:ext uri="{FF2B5EF4-FFF2-40B4-BE49-F238E27FC236}">
                <a16:creationId xmlns:a16="http://schemas.microsoft.com/office/drawing/2014/main" id="{476BB656-89E2-4357-9CE9-8F5A94862A6D}"/>
              </a:ext>
            </a:extLst>
          </p:cNvPr>
          <p:cNvSpPr txBox="1">
            <a:spLocks/>
          </p:cNvSpPr>
          <p:nvPr/>
        </p:nvSpPr>
        <p:spPr>
          <a:xfrm>
            <a:off x="5458143" y="1250658"/>
            <a:ext cx="5505132" cy="111996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_tradnl" sz="1600" dirty="0">
                <a:solidFill>
                  <a:schemeClr val="bg2"/>
                </a:solidFill>
                <a:latin typeface="EYInterstate" panose="02000503020000020004" pitchFamily="2" charset="0"/>
              </a:rPr>
              <a:t>29 variables</a:t>
            </a:r>
          </a:p>
          <a:p>
            <a:r>
              <a:rPr lang="es-ES_tradnl" sz="1600" dirty="0">
                <a:solidFill>
                  <a:schemeClr val="bg2"/>
                </a:solidFill>
                <a:latin typeface="EYInterstate" panose="02000503020000020004" pitchFamily="2" charset="0"/>
              </a:rPr>
              <a:t>231 países </a:t>
            </a:r>
          </a:p>
          <a:p>
            <a:r>
              <a:rPr lang="es-ES_tradnl" sz="1600" dirty="0">
                <a:solidFill>
                  <a:schemeClr val="bg2"/>
                </a:solidFill>
                <a:latin typeface="EYInterstate" panose="02000503020000020004" pitchFamily="2" charset="0"/>
              </a:rPr>
              <a:t>Mundo</a:t>
            </a:r>
          </a:p>
        </p:txBody>
      </p:sp>
      <p:grpSp>
        <p:nvGrpSpPr>
          <p:cNvPr id="36" name="Group 35">
            <a:extLst>
              <a:ext uri="{FF2B5EF4-FFF2-40B4-BE49-F238E27FC236}">
                <a16:creationId xmlns:a16="http://schemas.microsoft.com/office/drawing/2014/main" id="{CFEB9AF1-95E3-44A6-B736-4B0C3F194946}"/>
              </a:ext>
            </a:extLst>
          </p:cNvPr>
          <p:cNvGrpSpPr/>
          <p:nvPr/>
        </p:nvGrpSpPr>
        <p:grpSpPr>
          <a:xfrm>
            <a:off x="5458143" y="2542084"/>
            <a:ext cx="5505132" cy="593725"/>
            <a:chOff x="5458143" y="635000"/>
            <a:chExt cx="5505132" cy="593725"/>
          </a:xfrm>
        </p:grpSpPr>
        <p:sp>
          <p:nvSpPr>
            <p:cNvPr id="37" name="Line 10">
              <a:extLst>
                <a:ext uri="{FF2B5EF4-FFF2-40B4-BE49-F238E27FC236}">
                  <a16:creationId xmlns:a16="http://schemas.microsoft.com/office/drawing/2014/main" id="{FCA5B630-B64E-4F42-9A13-46BB656FEA08}"/>
                </a:ext>
              </a:extLst>
            </p:cNvPr>
            <p:cNvSpPr>
              <a:spLocks noChangeShapeType="1"/>
            </p:cNvSpPr>
            <p:nvPr/>
          </p:nvSpPr>
          <p:spPr bwMode="auto">
            <a:xfrm flipV="1">
              <a:off x="5458143" y="1066800"/>
              <a:ext cx="5505132" cy="12400"/>
            </a:xfrm>
            <a:prstGeom prst="line">
              <a:avLst/>
            </a:prstGeom>
            <a:noFill/>
            <a:ln w="9525">
              <a:solidFill>
                <a:srgbClr val="FFE600"/>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0" dirty="0">
                <a:solidFill>
                  <a:schemeClr val="bg1"/>
                </a:solidFill>
              </a:endParaRPr>
            </a:p>
          </p:txBody>
        </p:sp>
        <p:sp>
          <p:nvSpPr>
            <p:cNvPr id="38" name="Content Placeholder 2">
              <a:extLst>
                <a:ext uri="{FF2B5EF4-FFF2-40B4-BE49-F238E27FC236}">
                  <a16:creationId xmlns:a16="http://schemas.microsoft.com/office/drawing/2014/main" id="{B881C48E-B231-46F2-9375-5E15377F979F}"/>
                </a:ext>
              </a:extLst>
            </p:cNvPr>
            <p:cNvSpPr txBox="1">
              <a:spLocks/>
            </p:cNvSpPr>
            <p:nvPr/>
          </p:nvSpPr>
          <p:spPr>
            <a:xfrm>
              <a:off x="5458143" y="635000"/>
              <a:ext cx="3390900" cy="5937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ES_tradnl" sz="2000" b="1" dirty="0">
                  <a:solidFill>
                    <a:srgbClr val="FFE600"/>
                  </a:solidFill>
                  <a:latin typeface="EYInterstate" panose="02000503020000020004" pitchFamily="2" charset="0"/>
                </a:rPr>
                <a:t>Herramientas</a:t>
              </a:r>
              <a:endParaRPr lang="es-ES" sz="2000" b="1" dirty="0">
                <a:solidFill>
                  <a:srgbClr val="FFE600"/>
                </a:solidFill>
                <a:latin typeface="EYInterstate" panose="02000503020000020004" pitchFamily="2" charset="0"/>
              </a:endParaRPr>
            </a:p>
          </p:txBody>
        </p:sp>
      </p:grpSp>
      <p:sp>
        <p:nvSpPr>
          <p:cNvPr id="39" name="Content Placeholder 2">
            <a:extLst>
              <a:ext uri="{FF2B5EF4-FFF2-40B4-BE49-F238E27FC236}">
                <a16:creationId xmlns:a16="http://schemas.microsoft.com/office/drawing/2014/main" id="{1BA3A12D-56E7-4E8E-91D5-9F884484724E}"/>
              </a:ext>
            </a:extLst>
          </p:cNvPr>
          <p:cNvSpPr txBox="1">
            <a:spLocks/>
          </p:cNvSpPr>
          <p:nvPr/>
        </p:nvSpPr>
        <p:spPr>
          <a:xfrm>
            <a:off x="5458143" y="3157742"/>
            <a:ext cx="5505132" cy="71397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_tradnl" sz="1600" dirty="0">
                <a:solidFill>
                  <a:schemeClr val="bg2"/>
                </a:solidFill>
                <a:latin typeface="EYInterstate" panose="02000503020000020004" pitchFamily="2" charset="0"/>
              </a:rPr>
              <a:t>Python</a:t>
            </a:r>
          </a:p>
          <a:p>
            <a:r>
              <a:rPr lang="es-ES_tradnl" sz="1600" dirty="0" err="1">
                <a:solidFill>
                  <a:schemeClr val="bg2"/>
                </a:solidFill>
                <a:latin typeface="EYInterstate" panose="02000503020000020004" pitchFamily="2" charset="0"/>
              </a:rPr>
              <a:t>PowerBI</a:t>
            </a:r>
            <a:endParaRPr lang="es-ES_tradnl" sz="1600" dirty="0">
              <a:solidFill>
                <a:schemeClr val="bg2"/>
              </a:solidFill>
              <a:latin typeface="EYInterstate" panose="02000503020000020004" pitchFamily="2" charset="0"/>
            </a:endParaRPr>
          </a:p>
        </p:txBody>
      </p:sp>
      <p:grpSp>
        <p:nvGrpSpPr>
          <p:cNvPr id="40" name="Group 39">
            <a:extLst>
              <a:ext uri="{FF2B5EF4-FFF2-40B4-BE49-F238E27FC236}">
                <a16:creationId xmlns:a16="http://schemas.microsoft.com/office/drawing/2014/main" id="{36D9A7B4-FC42-430A-9D7C-A5EE22A12F1B}"/>
              </a:ext>
            </a:extLst>
          </p:cNvPr>
          <p:cNvGrpSpPr/>
          <p:nvPr/>
        </p:nvGrpSpPr>
        <p:grpSpPr>
          <a:xfrm>
            <a:off x="5458143" y="4277709"/>
            <a:ext cx="5505132" cy="593725"/>
            <a:chOff x="5458143" y="635000"/>
            <a:chExt cx="5505132" cy="593725"/>
          </a:xfrm>
        </p:grpSpPr>
        <p:sp>
          <p:nvSpPr>
            <p:cNvPr id="41" name="Line 10">
              <a:extLst>
                <a:ext uri="{FF2B5EF4-FFF2-40B4-BE49-F238E27FC236}">
                  <a16:creationId xmlns:a16="http://schemas.microsoft.com/office/drawing/2014/main" id="{397E64FB-5F4D-4753-9E48-9800845DB1FD}"/>
                </a:ext>
              </a:extLst>
            </p:cNvPr>
            <p:cNvSpPr>
              <a:spLocks noChangeShapeType="1"/>
            </p:cNvSpPr>
            <p:nvPr/>
          </p:nvSpPr>
          <p:spPr bwMode="auto">
            <a:xfrm flipV="1">
              <a:off x="5458143" y="1066800"/>
              <a:ext cx="5505132" cy="12400"/>
            </a:xfrm>
            <a:prstGeom prst="line">
              <a:avLst/>
            </a:prstGeom>
            <a:noFill/>
            <a:ln w="9525">
              <a:solidFill>
                <a:srgbClr val="FFE600"/>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0" dirty="0">
                <a:solidFill>
                  <a:schemeClr val="bg1"/>
                </a:solidFill>
              </a:endParaRPr>
            </a:p>
          </p:txBody>
        </p:sp>
        <p:sp>
          <p:nvSpPr>
            <p:cNvPr id="42" name="Content Placeholder 2">
              <a:extLst>
                <a:ext uri="{FF2B5EF4-FFF2-40B4-BE49-F238E27FC236}">
                  <a16:creationId xmlns:a16="http://schemas.microsoft.com/office/drawing/2014/main" id="{224493AA-A4E4-47E6-89F0-E240A765F4DD}"/>
                </a:ext>
              </a:extLst>
            </p:cNvPr>
            <p:cNvSpPr txBox="1">
              <a:spLocks/>
            </p:cNvSpPr>
            <p:nvPr/>
          </p:nvSpPr>
          <p:spPr>
            <a:xfrm>
              <a:off x="5458143" y="635000"/>
              <a:ext cx="3390900" cy="5937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ES_tradnl" sz="2000" b="1" dirty="0">
                  <a:solidFill>
                    <a:srgbClr val="FFE600"/>
                  </a:solidFill>
                  <a:latin typeface="EYInterstate" panose="02000503020000020004" pitchFamily="2" charset="0"/>
                </a:rPr>
                <a:t>Objetivo</a:t>
              </a:r>
              <a:endParaRPr lang="es-ES" sz="2000" b="1" dirty="0">
                <a:solidFill>
                  <a:srgbClr val="FFE600"/>
                </a:solidFill>
                <a:latin typeface="EYInterstate" panose="02000503020000020004" pitchFamily="2" charset="0"/>
              </a:endParaRPr>
            </a:p>
          </p:txBody>
        </p:sp>
      </p:grpSp>
      <p:sp>
        <p:nvSpPr>
          <p:cNvPr id="43" name="Content Placeholder 2">
            <a:extLst>
              <a:ext uri="{FF2B5EF4-FFF2-40B4-BE49-F238E27FC236}">
                <a16:creationId xmlns:a16="http://schemas.microsoft.com/office/drawing/2014/main" id="{024DB76F-121C-4D25-B4EE-117C091A5FB0}"/>
              </a:ext>
            </a:extLst>
          </p:cNvPr>
          <p:cNvSpPr txBox="1">
            <a:spLocks/>
          </p:cNvSpPr>
          <p:nvPr/>
        </p:nvSpPr>
        <p:spPr>
          <a:xfrm>
            <a:off x="5458143" y="4893367"/>
            <a:ext cx="5505132" cy="117698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_tradnl" sz="1600" dirty="0">
                <a:solidFill>
                  <a:schemeClr val="bg2"/>
                </a:solidFill>
                <a:latin typeface="EYInterstate" panose="02000503020000020004" pitchFamily="2" charset="0"/>
              </a:rPr>
              <a:t>Identificación de países con mayor y menor criminalidad</a:t>
            </a:r>
          </a:p>
          <a:p>
            <a:r>
              <a:rPr lang="es-ES_tradnl" sz="1600" dirty="0">
                <a:solidFill>
                  <a:schemeClr val="bg2"/>
                </a:solidFill>
                <a:latin typeface="EYInterstate" panose="02000503020000020004" pitchFamily="2" charset="0"/>
              </a:rPr>
              <a:t>¿Existe alguna relación o característica similar entre esos países?</a:t>
            </a:r>
          </a:p>
        </p:txBody>
      </p:sp>
    </p:spTree>
    <p:extLst>
      <p:ext uri="{BB962C8B-B14F-4D97-AF65-F5344CB8AC3E}">
        <p14:creationId xmlns:p14="http://schemas.microsoft.com/office/powerpoint/2010/main" val="12631387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See the source image">
            <a:extLst>
              <a:ext uri="{FF2B5EF4-FFF2-40B4-BE49-F238E27FC236}">
                <a16:creationId xmlns:a16="http://schemas.microsoft.com/office/drawing/2014/main" id="{DB37842D-4A7A-417A-AE55-627651A4A54E}"/>
              </a:ext>
            </a:extLst>
          </p:cNvPr>
          <p:cNvPicPr>
            <a:picLocks noChangeAspect="1" noChangeArrowheads="1"/>
          </p:cNvPicPr>
          <p:nvPr/>
        </p:nvPicPr>
        <p:blipFill>
          <a:blip r:embed="rId3">
            <a:alphaModFix amt="50000"/>
            <a:extLst>
              <a:ext uri="{28A0092B-C50C-407E-A947-70E740481C1C}">
                <a14:useLocalDpi xmlns:a14="http://schemas.microsoft.com/office/drawing/2010/main" val="0"/>
              </a:ext>
            </a:extLst>
          </a:blip>
          <a:srcRect/>
          <a:stretch>
            <a:fillRect/>
          </a:stretch>
        </p:blipFill>
        <p:spPr bwMode="auto">
          <a:xfrm>
            <a:off x="-13548" y="-3674"/>
            <a:ext cx="12205548" cy="6865621"/>
          </a:xfrm>
          <a:prstGeom prst="rect">
            <a:avLst/>
          </a:prstGeom>
          <a:noFill/>
          <a:extLst>
            <a:ext uri="{909E8E84-426E-40DD-AFC4-6F175D3DCCD1}">
              <a14:hiddenFill xmlns:a14="http://schemas.microsoft.com/office/drawing/2010/main">
                <a:solidFill>
                  <a:srgbClr val="FFFFFF"/>
                </a:solidFill>
              </a14:hiddenFill>
            </a:ext>
          </a:extLst>
        </p:spPr>
      </p:pic>
      <p:sp>
        <p:nvSpPr>
          <p:cNvPr id="8" name="Titel 8">
            <a:extLst>
              <a:ext uri="{FF2B5EF4-FFF2-40B4-BE49-F238E27FC236}">
                <a16:creationId xmlns:a16="http://schemas.microsoft.com/office/drawing/2014/main" id="{42434769-5392-4D86-BD76-5C8CAC333A2C}"/>
              </a:ext>
            </a:extLst>
          </p:cNvPr>
          <p:cNvSpPr txBox="1">
            <a:spLocks/>
          </p:cNvSpPr>
          <p:nvPr/>
        </p:nvSpPr>
        <p:spPr>
          <a:xfrm>
            <a:off x="673418" y="294200"/>
            <a:ext cx="10978515" cy="590400"/>
          </a:xfrm>
          <a:prstGeom prst="rect">
            <a:avLst/>
          </a:prstGeom>
        </p:spPr>
        <p:txBody>
          <a:bodyPr vert="horz" lIns="91440" tIns="45720" rIns="91440" bIns="45720" rtlCol="0" anchor="ctr">
            <a:normAutofit fontScale="92500" lnSpcReduction="20000"/>
          </a:bodyPr>
          <a:lstStyle>
            <a:defPPr>
              <a:defRPr lang="es-ES"/>
            </a:defPPr>
            <a:lvl1pPr>
              <a:lnSpc>
                <a:spcPct val="90000"/>
              </a:lnSpc>
              <a:spcBef>
                <a:spcPct val="0"/>
              </a:spcBef>
              <a:buNone/>
              <a:defRPr sz="4400" b="1">
                <a:latin typeface="+mj-lt"/>
                <a:ea typeface="+mj-ea"/>
                <a:cs typeface="+mj-cs"/>
              </a:defRPr>
            </a:lvl1pPr>
          </a:lstStyle>
          <a:p>
            <a:r>
              <a:rPr lang="en-US" dirty="0"/>
              <a:t>Agenda</a:t>
            </a:r>
          </a:p>
        </p:txBody>
      </p:sp>
      <p:cxnSp>
        <p:nvCxnSpPr>
          <p:cNvPr id="9" name="Straight Connector 8">
            <a:extLst>
              <a:ext uri="{FF2B5EF4-FFF2-40B4-BE49-F238E27FC236}">
                <a16:creationId xmlns:a16="http://schemas.microsoft.com/office/drawing/2014/main" id="{892F88FF-5AE0-4004-98F9-FEBEF5809D29}"/>
              </a:ext>
            </a:extLst>
          </p:cNvPr>
          <p:cNvCxnSpPr>
            <a:cxnSpLocks/>
          </p:cNvCxnSpPr>
          <p:nvPr/>
        </p:nvCxnSpPr>
        <p:spPr>
          <a:xfrm>
            <a:off x="714514" y="884600"/>
            <a:ext cx="1617720" cy="0"/>
          </a:xfrm>
          <a:prstGeom prst="line">
            <a:avLst/>
          </a:prstGeom>
          <a:ln w="38100">
            <a:solidFill>
              <a:srgbClr val="FCF604"/>
            </a:solidFill>
          </a:ln>
        </p:spPr>
        <p:style>
          <a:lnRef idx="1">
            <a:schemeClr val="accent1"/>
          </a:lnRef>
          <a:fillRef idx="0">
            <a:schemeClr val="accent1"/>
          </a:fillRef>
          <a:effectRef idx="0">
            <a:schemeClr val="accent1"/>
          </a:effectRef>
          <a:fontRef idx="minor">
            <a:schemeClr val="tx1"/>
          </a:fontRef>
        </p:style>
      </p:cxnSp>
      <p:sp>
        <p:nvSpPr>
          <p:cNvPr id="11" name="Rectangle 16">
            <a:extLst>
              <a:ext uri="{FF2B5EF4-FFF2-40B4-BE49-F238E27FC236}">
                <a16:creationId xmlns:a16="http://schemas.microsoft.com/office/drawing/2014/main" id="{BE820A95-F062-4388-A79B-48F266E805A4}"/>
              </a:ext>
            </a:extLst>
          </p:cNvPr>
          <p:cNvSpPr/>
          <p:nvPr/>
        </p:nvSpPr>
        <p:spPr>
          <a:xfrm>
            <a:off x="3299953" y="1920858"/>
            <a:ext cx="2503205" cy="4937142"/>
          </a:xfrm>
          <a:prstGeom prst="rect">
            <a:avLst/>
          </a:prstGeom>
          <a:solidFill>
            <a:srgbClr val="262626">
              <a:alpha val="85098"/>
            </a:srgbClr>
          </a:solidFill>
          <a:ln w="15875" cap="rnd">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1200" tIns="61200" rIns="61200" bIns="61200" numCol="1" spcCol="0" rtlCol="0" fromWordArt="0" anchor="t" anchorCtr="0" forceAA="0" compatLnSpc="1">
            <a:prstTxWarp prst="textNoShape">
              <a:avLst/>
            </a:prstTxWarp>
            <a:noAutofit/>
          </a:bodyPr>
          <a:lstStyle/>
          <a:p>
            <a:endParaRPr lang="en-US" sz="1000" dirty="0">
              <a:solidFill>
                <a:schemeClr val="tx1">
                  <a:lumMod val="50000"/>
                </a:schemeClr>
              </a:solidFill>
              <a:latin typeface="EYInterstate" panose="02000503020000020004" pitchFamily="2" charset="0"/>
            </a:endParaRPr>
          </a:p>
        </p:txBody>
      </p:sp>
      <p:sp>
        <p:nvSpPr>
          <p:cNvPr id="12" name="Rectangle 16">
            <a:extLst>
              <a:ext uri="{FF2B5EF4-FFF2-40B4-BE49-F238E27FC236}">
                <a16:creationId xmlns:a16="http://schemas.microsoft.com/office/drawing/2014/main" id="{069E4ECC-4B02-4736-82ED-7F2CFDE2C8EC}"/>
              </a:ext>
            </a:extLst>
          </p:cNvPr>
          <p:cNvSpPr/>
          <p:nvPr/>
        </p:nvSpPr>
        <p:spPr>
          <a:xfrm>
            <a:off x="6098073" y="1920858"/>
            <a:ext cx="2503205" cy="4937142"/>
          </a:xfrm>
          <a:prstGeom prst="rect">
            <a:avLst/>
          </a:prstGeom>
          <a:solidFill>
            <a:schemeClr val="tx1">
              <a:lumMod val="85000"/>
              <a:lumOff val="15000"/>
              <a:alpha val="60000"/>
            </a:schemeClr>
          </a:solidFill>
          <a:ln w="15875" cap="rnd">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1200" tIns="61200" rIns="61200" bIns="6120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1">
                  <a:lumMod val="50000"/>
                </a:schemeClr>
              </a:solidFill>
              <a:effectLst/>
              <a:uLnTx/>
              <a:uFillTx/>
              <a:latin typeface="EYInterstate" panose="02000503020000020004" pitchFamily="2" charset="0"/>
              <a:ea typeface="+mn-ea"/>
              <a:cs typeface="+mn-cs"/>
            </a:endParaRPr>
          </a:p>
        </p:txBody>
      </p:sp>
      <p:sp>
        <p:nvSpPr>
          <p:cNvPr id="13" name="Rectangle 16">
            <a:extLst>
              <a:ext uri="{FF2B5EF4-FFF2-40B4-BE49-F238E27FC236}">
                <a16:creationId xmlns:a16="http://schemas.microsoft.com/office/drawing/2014/main" id="{D78DF02B-BDC7-43AA-90A7-9181AFACBB99}"/>
              </a:ext>
            </a:extLst>
          </p:cNvPr>
          <p:cNvSpPr/>
          <p:nvPr/>
        </p:nvSpPr>
        <p:spPr>
          <a:xfrm>
            <a:off x="498849" y="1920858"/>
            <a:ext cx="2503205" cy="4937142"/>
          </a:xfrm>
          <a:prstGeom prst="rect">
            <a:avLst/>
          </a:prstGeom>
          <a:solidFill>
            <a:schemeClr val="tx1">
              <a:lumMod val="85000"/>
              <a:lumOff val="15000"/>
              <a:alpha val="60000"/>
            </a:schemeClr>
          </a:solidFill>
          <a:ln w="15875" cap="rnd">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1200" tIns="61200" rIns="61200" bIns="61200" numCol="1" spcCol="0" rtlCol="0" fromWordArt="0" anchor="t" anchorCtr="0" forceAA="0" compatLnSpc="1">
            <a:prstTxWarp prst="textNoShape">
              <a:avLst/>
            </a:prstTxWarp>
            <a:noAutofit/>
          </a:bodyPr>
          <a:lstStyle/>
          <a:p>
            <a:endParaRPr lang="en-US" sz="1000" dirty="0">
              <a:solidFill>
                <a:schemeClr val="tx1">
                  <a:lumMod val="50000"/>
                </a:schemeClr>
              </a:solidFill>
              <a:latin typeface="EYInterstate" panose="02000503020000020004" pitchFamily="2" charset="0"/>
            </a:endParaRPr>
          </a:p>
        </p:txBody>
      </p:sp>
      <p:sp>
        <p:nvSpPr>
          <p:cNvPr id="14" name="Textfeld 4">
            <a:extLst>
              <a:ext uri="{FF2B5EF4-FFF2-40B4-BE49-F238E27FC236}">
                <a16:creationId xmlns:a16="http://schemas.microsoft.com/office/drawing/2014/main" id="{9194B14F-EB6D-485A-ABC7-46A8A20FD06C}"/>
              </a:ext>
            </a:extLst>
          </p:cNvPr>
          <p:cNvSpPr txBox="1"/>
          <p:nvPr/>
        </p:nvSpPr>
        <p:spPr bwMode="gray">
          <a:xfrm>
            <a:off x="3653610" y="2052715"/>
            <a:ext cx="763029" cy="147732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600" b="0" i="0" u="none" strike="noStrike" kern="0" cap="none" spc="0" normalizeH="0" baseline="0" noProof="0" dirty="0">
                <a:ln w="12700">
                  <a:noFill/>
                </a:ln>
                <a:solidFill>
                  <a:prstClr val="white">
                    <a:alpha val="70000"/>
                  </a:prstClr>
                </a:solidFill>
                <a:effectLst/>
                <a:uLnTx/>
                <a:uFillTx/>
                <a:latin typeface="EYInterstate Light"/>
                <a:ea typeface="+mn-ea"/>
                <a:cs typeface="+mn-cs"/>
              </a:rPr>
              <a:t>2</a:t>
            </a:r>
          </a:p>
        </p:txBody>
      </p:sp>
      <p:sp>
        <p:nvSpPr>
          <p:cNvPr id="15" name="Textfeld 4">
            <a:extLst>
              <a:ext uri="{FF2B5EF4-FFF2-40B4-BE49-F238E27FC236}">
                <a16:creationId xmlns:a16="http://schemas.microsoft.com/office/drawing/2014/main" id="{4ABDBE3C-76DA-4FC2-91E0-A28BDA73D8C2}"/>
              </a:ext>
            </a:extLst>
          </p:cNvPr>
          <p:cNvSpPr txBox="1"/>
          <p:nvPr/>
        </p:nvSpPr>
        <p:spPr bwMode="gray">
          <a:xfrm>
            <a:off x="6519525" y="2052715"/>
            <a:ext cx="763029" cy="147732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600" b="0" i="0" u="none" strike="noStrike" kern="0" cap="none" spc="0" normalizeH="0" baseline="0" noProof="0" dirty="0">
                <a:ln w="12700">
                  <a:noFill/>
                </a:ln>
                <a:solidFill>
                  <a:prstClr val="white">
                    <a:alpha val="70000"/>
                  </a:prstClr>
                </a:solidFill>
                <a:effectLst/>
                <a:uLnTx/>
                <a:uFillTx/>
                <a:latin typeface="EYInterstate Light"/>
                <a:ea typeface="+mn-ea"/>
                <a:cs typeface="+mn-cs"/>
              </a:rPr>
              <a:t>3</a:t>
            </a:r>
          </a:p>
        </p:txBody>
      </p:sp>
      <p:sp>
        <p:nvSpPr>
          <p:cNvPr id="16" name="Textfeld 4">
            <a:extLst>
              <a:ext uri="{FF2B5EF4-FFF2-40B4-BE49-F238E27FC236}">
                <a16:creationId xmlns:a16="http://schemas.microsoft.com/office/drawing/2014/main" id="{C61A20B8-DABD-4DE0-9C63-E6E0343D8A7F}"/>
              </a:ext>
            </a:extLst>
          </p:cNvPr>
          <p:cNvSpPr txBox="1"/>
          <p:nvPr/>
        </p:nvSpPr>
        <p:spPr bwMode="gray">
          <a:xfrm>
            <a:off x="749887" y="2052715"/>
            <a:ext cx="606626" cy="147732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600" b="0" i="0" u="none" strike="noStrike" kern="0" cap="none" spc="0" normalizeH="0" baseline="0" noProof="0" dirty="0">
                <a:ln w="12700">
                  <a:noFill/>
                </a:ln>
                <a:solidFill>
                  <a:prstClr val="white">
                    <a:alpha val="70000"/>
                  </a:prstClr>
                </a:solidFill>
                <a:effectLst/>
                <a:uLnTx/>
                <a:uFillTx/>
                <a:latin typeface="EYInterstate Light"/>
                <a:ea typeface="+mn-ea"/>
                <a:cs typeface="+mn-cs"/>
              </a:rPr>
              <a:t>1</a:t>
            </a:r>
            <a:endParaRPr kumimoji="0" lang="en-US" sz="8000" b="0" i="0" u="none" strike="noStrike" kern="0" cap="none" spc="0" normalizeH="0" baseline="0" noProof="0" dirty="0">
              <a:ln w="12700">
                <a:noFill/>
              </a:ln>
              <a:solidFill>
                <a:prstClr val="white">
                  <a:alpha val="70000"/>
                </a:prstClr>
              </a:solidFill>
              <a:effectLst/>
              <a:uLnTx/>
              <a:uFillTx/>
              <a:latin typeface="EYInterstate Light"/>
              <a:ea typeface="+mn-ea"/>
              <a:cs typeface="+mn-cs"/>
            </a:endParaRPr>
          </a:p>
        </p:txBody>
      </p:sp>
      <p:sp>
        <p:nvSpPr>
          <p:cNvPr id="17" name="Rectangle 25">
            <a:extLst>
              <a:ext uri="{FF2B5EF4-FFF2-40B4-BE49-F238E27FC236}">
                <a16:creationId xmlns:a16="http://schemas.microsoft.com/office/drawing/2014/main" id="{247A2BC3-B3FC-4822-B443-19FC609F37E3}"/>
              </a:ext>
            </a:extLst>
          </p:cNvPr>
          <p:cNvSpPr>
            <a:spLocks/>
          </p:cNvSpPr>
          <p:nvPr/>
        </p:nvSpPr>
        <p:spPr>
          <a:xfrm>
            <a:off x="883861" y="3652239"/>
            <a:ext cx="1822620" cy="527901"/>
          </a:xfrm>
          <a:prstGeom prst="rect">
            <a:avLst/>
          </a:prstGeom>
          <a:noFill/>
        </p:spPr>
        <p:txBody>
          <a:bodyPr wrap="square" lIns="0" tIns="0" rIns="0" bIns="0" anchor="t" anchorCtr="0">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s-ES" sz="2000" b="1" i="0" u="none" strike="noStrike" kern="1200" cap="none" spc="0" normalizeH="0" baseline="0" noProof="0" dirty="0">
                <a:ln>
                  <a:noFill/>
                </a:ln>
                <a:solidFill>
                  <a:srgbClr val="FFE600"/>
                </a:solidFill>
                <a:effectLst/>
                <a:uLnTx/>
                <a:uFillTx/>
                <a:latin typeface="EYInterstate"/>
                <a:ea typeface="+mn-ea"/>
                <a:cs typeface="+mn-cs"/>
              </a:rPr>
              <a:t>Introducción</a:t>
            </a:r>
            <a:endParaRPr kumimoji="0" lang="es-ES" sz="1600" b="0" i="0" u="none" strike="noStrike" kern="1200" cap="none" spc="0" normalizeH="0" baseline="0" noProof="0" dirty="0">
              <a:ln>
                <a:noFill/>
              </a:ln>
              <a:solidFill>
                <a:prstClr val="white"/>
              </a:solidFill>
              <a:effectLst/>
              <a:uLnTx/>
              <a:uFillTx/>
              <a:latin typeface="EYInterstate Light"/>
              <a:ea typeface="+mn-ea"/>
              <a:cs typeface="+mn-cs"/>
            </a:endParaRPr>
          </a:p>
          <a:p>
            <a:pPr marL="0" marR="0" lvl="0" indent="0" algn="l" defTabSz="914400" rtl="0" eaLnBrk="1" fontAlgn="auto" latinLnBrk="0" hangingPunct="1">
              <a:lnSpc>
                <a:spcPct val="110000"/>
              </a:lnSpc>
              <a:spcBef>
                <a:spcPts val="0"/>
              </a:spcBef>
              <a:spcAft>
                <a:spcPts val="0"/>
              </a:spcAft>
              <a:buClrTx/>
              <a:buSzTx/>
              <a:buFontTx/>
              <a:buNone/>
              <a:tabLst/>
              <a:defRPr/>
            </a:pPr>
            <a:endParaRPr kumimoji="0" lang="es-ES" sz="1200" b="0" i="0" u="none" strike="noStrike" kern="1200" cap="none" spc="0" normalizeH="0" baseline="0" noProof="0" dirty="0">
              <a:ln>
                <a:noFill/>
              </a:ln>
              <a:solidFill>
                <a:prstClr val="white"/>
              </a:solidFill>
              <a:effectLst/>
              <a:uLnTx/>
              <a:uFillTx/>
              <a:latin typeface="EYInterstate Light"/>
              <a:ea typeface="+mn-ea"/>
              <a:cs typeface="+mn-cs"/>
            </a:endParaRPr>
          </a:p>
        </p:txBody>
      </p:sp>
      <p:sp>
        <p:nvSpPr>
          <p:cNvPr id="18" name="Rectangle 25">
            <a:extLst>
              <a:ext uri="{FF2B5EF4-FFF2-40B4-BE49-F238E27FC236}">
                <a16:creationId xmlns:a16="http://schemas.microsoft.com/office/drawing/2014/main" id="{EA57CDEB-A4F1-4FB1-89F5-5BADFE5D8788}"/>
              </a:ext>
            </a:extLst>
          </p:cNvPr>
          <p:cNvSpPr>
            <a:spLocks/>
          </p:cNvSpPr>
          <p:nvPr/>
        </p:nvSpPr>
        <p:spPr>
          <a:xfrm>
            <a:off x="3623182" y="3652239"/>
            <a:ext cx="1932432" cy="866456"/>
          </a:xfrm>
          <a:prstGeom prst="rect">
            <a:avLst/>
          </a:prstGeom>
          <a:noFill/>
        </p:spPr>
        <p:txBody>
          <a:bodyPr wrap="square" lIns="0" tIns="0" rIns="0" bIns="0" anchor="t" anchorCtr="0">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lang="es-ES" sz="2000" b="1" dirty="0">
                <a:solidFill>
                  <a:srgbClr val="FFE600"/>
                </a:solidFill>
                <a:latin typeface="EYInterstate"/>
              </a:rPr>
              <a:t>Estudio de Datos y Modelo</a:t>
            </a:r>
          </a:p>
          <a:p>
            <a:pPr marL="0" marR="0" lvl="0" indent="0" algn="l" defTabSz="914400" rtl="0" eaLnBrk="1" fontAlgn="auto" latinLnBrk="0" hangingPunct="1">
              <a:lnSpc>
                <a:spcPct val="110000"/>
              </a:lnSpc>
              <a:spcBef>
                <a:spcPts val="0"/>
              </a:spcBef>
              <a:spcAft>
                <a:spcPts val="0"/>
              </a:spcAft>
              <a:buClrTx/>
              <a:buSzTx/>
              <a:buFontTx/>
              <a:buNone/>
              <a:tabLst/>
              <a:defRPr/>
            </a:pPr>
            <a:endParaRPr kumimoji="0" lang="es-ES" sz="1200" b="0" i="0" u="none" strike="noStrike" kern="1200" cap="none" spc="0" normalizeH="0" baseline="0" noProof="0" dirty="0">
              <a:ln>
                <a:noFill/>
              </a:ln>
              <a:solidFill>
                <a:prstClr val="white"/>
              </a:solidFill>
              <a:effectLst/>
              <a:uLnTx/>
              <a:uFillTx/>
              <a:latin typeface="EYInterstate Light"/>
              <a:ea typeface="+mn-ea"/>
              <a:cs typeface="+mn-cs"/>
            </a:endParaRPr>
          </a:p>
        </p:txBody>
      </p:sp>
      <p:sp>
        <p:nvSpPr>
          <p:cNvPr id="19" name="Rectangle 25">
            <a:extLst>
              <a:ext uri="{FF2B5EF4-FFF2-40B4-BE49-F238E27FC236}">
                <a16:creationId xmlns:a16="http://schemas.microsoft.com/office/drawing/2014/main" id="{75CF3A2A-D467-47B7-835B-E44233823F31}"/>
              </a:ext>
            </a:extLst>
          </p:cNvPr>
          <p:cNvSpPr>
            <a:spLocks/>
          </p:cNvSpPr>
          <p:nvPr/>
        </p:nvSpPr>
        <p:spPr>
          <a:xfrm>
            <a:off x="6483084" y="3652239"/>
            <a:ext cx="1967551" cy="866456"/>
          </a:xfrm>
          <a:prstGeom prst="rect">
            <a:avLst/>
          </a:prstGeom>
          <a:noFill/>
        </p:spPr>
        <p:txBody>
          <a:bodyPr wrap="square" lIns="0" tIns="0" rIns="0" bIns="0" anchor="t" anchorCtr="0">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s-ES" sz="2000" b="1" i="0" u="none" strike="noStrike" kern="1200" cap="none" spc="0" normalizeH="0" baseline="0" noProof="0" dirty="0">
                <a:ln>
                  <a:noFill/>
                </a:ln>
                <a:solidFill>
                  <a:srgbClr val="FFE600"/>
                </a:solidFill>
                <a:effectLst/>
                <a:uLnTx/>
                <a:uFillTx/>
                <a:latin typeface="EYInterstate"/>
                <a:ea typeface="+mn-ea"/>
                <a:cs typeface="+mn-cs"/>
              </a:rPr>
              <a:t>Visualización de Datos</a:t>
            </a:r>
            <a:endParaRPr kumimoji="0" lang="es-ES" sz="1600" b="0" i="0" u="none" strike="noStrike" kern="1200" cap="none" spc="0" normalizeH="0" baseline="0" noProof="0" dirty="0">
              <a:ln>
                <a:noFill/>
              </a:ln>
              <a:solidFill>
                <a:prstClr val="white"/>
              </a:solidFill>
              <a:effectLst/>
              <a:uLnTx/>
              <a:uFillTx/>
              <a:latin typeface="EYInterstate Light"/>
              <a:ea typeface="+mn-ea"/>
              <a:cs typeface="+mn-cs"/>
            </a:endParaRPr>
          </a:p>
          <a:p>
            <a:pPr marL="0" marR="0" lvl="0" indent="0" algn="l" defTabSz="914400" rtl="0" eaLnBrk="1" fontAlgn="auto" latinLnBrk="0" hangingPunct="1">
              <a:lnSpc>
                <a:spcPct val="110000"/>
              </a:lnSpc>
              <a:spcBef>
                <a:spcPts val="0"/>
              </a:spcBef>
              <a:spcAft>
                <a:spcPts val="0"/>
              </a:spcAft>
              <a:buClrTx/>
              <a:buSzTx/>
              <a:buFontTx/>
              <a:buNone/>
              <a:tabLst/>
              <a:defRPr/>
            </a:pPr>
            <a:endParaRPr kumimoji="0" lang="es-ES" sz="1200" b="0" i="0" u="none" strike="noStrike" kern="1200" cap="none" spc="0" normalizeH="0" baseline="0" noProof="0" dirty="0">
              <a:ln>
                <a:noFill/>
              </a:ln>
              <a:solidFill>
                <a:prstClr val="white"/>
              </a:solidFill>
              <a:effectLst/>
              <a:uLnTx/>
              <a:uFillTx/>
              <a:latin typeface="EYInterstate Light"/>
              <a:ea typeface="+mn-ea"/>
              <a:cs typeface="+mn-cs"/>
            </a:endParaRPr>
          </a:p>
        </p:txBody>
      </p:sp>
      <p:grpSp>
        <p:nvGrpSpPr>
          <p:cNvPr id="20" name="Group 19">
            <a:extLst>
              <a:ext uri="{FF2B5EF4-FFF2-40B4-BE49-F238E27FC236}">
                <a16:creationId xmlns:a16="http://schemas.microsoft.com/office/drawing/2014/main" id="{2CE49DD9-4EDE-4143-9621-EBC49580BAEE}"/>
              </a:ext>
            </a:extLst>
          </p:cNvPr>
          <p:cNvGrpSpPr/>
          <p:nvPr/>
        </p:nvGrpSpPr>
        <p:grpSpPr>
          <a:xfrm>
            <a:off x="11537879" y="6256962"/>
            <a:ext cx="501722" cy="467700"/>
            <a:chOff x="7101720" y="656022"/>
            <a:chExt cx="2518529" cy="2377221"/>
          </a:xfrm>
        </p:grpSpPr>
        <p:sp>
          <p:nvSpPr>
            <p:cNvPr id="21" name="object 16">
              <a:extLst>
                <a:ext uri="{FF2B5EF4-FFF2-40B4-BE49-F238E27FC236}">
                  <a16:creationId xmlns:a16="http://schemas.microsoft.com/office/drawing/2014/main" id="{29A12E78-FB47-482F-80E0-D6B92807EF76}"/>
                </a:ext>
              </a:extLst>
            </p:cNvPr>
            <p:cNvSpPr/>
            <p:nvPr/>
          </p:nvSpPr>
          <p:spPr>
            <a:xfrm>
              <a:off x="7116290" y="656022"/>
              <a:ext cx="2018209" cy="809100"/>
            </a:xfrm>
            <a:custGeom>
              <a:avLst/>
              <a:gdLst/>
              <a:ahLst/>
              <a:cxnLst/>
              <a:rect l="l" t="t" r="r" b="b"/>
              <a:pathLst>
                <a:path w="784225" h="286384">
                  <a:moveTo>
                    <a:pt x="784021" y="0"/>
                  </a:moveTo>
                  <a:lnTo>
                    <a:pt x="0" y="286156"/>
                  </a:lnTo>
                  <a:lnTo>
                    <a:pt x="784021" y="147650"/>
                  </a:lnTo>
                  <a:lnTo>
                    <a:pt x="784021" y="0"/>
                  </a:lnTo>
                  <a:close/>
                </a:path>
              </a:pathLst>
            </a:custGeom>
            <a:solidFill>
              <a:srgbClr val="FFD400"/>
            </a:solidFill>
          </p:spPr>
          <p:txBody>
            <a:bodyPr wrap="square" lIns="0" tIns="0" rIns="0" bIns="0" rtlCol="0"/>
            <a:lstStyle/>
            <a:p>
              <a:endParaRPr/>
            </a:p>
          </p:txBody>
        </p:sp>
        <p:sp>
          <p:nvSpPr>
            <p:cNvPr id="22" name="object 17">
              <a:extLst>
                <a:ext uri="{FF2B5EF4-FFF2-40B4-BE49-F238E27FC236}">
                  <a16:creationId xmlns:a16="http://schemas.microsoft.com/office/drawing/2014/main" id="{26812F30-9D7F-4B5D-B57C-1C5E0876FC04}"/>
                </a:ext>
              </a:extLst>
            </p:cNvPr>
            <p:cNvSpPr/>
            <p:nvPr/>
          </p:nvSpPr>
          <p:spPr>
            <a:xfrm>
              <a:off x="7101720" y="1800553"/>
              <a:ext cx="2518529" cy="1232690"/>
            </a:xfrm>
            <a:prstGeom prst="rect">
              <a:avLst/>
            </a:prstGeom>
            <a:blipFill>
              <a:blip r:embed="rId4" cstate="print"/>
              <a:stretch>
                <a:fillRect b="-69966"/>
              </a:stretch>
            </a:blipFill>
          </p:spPr>
          <p:txBody>
            <a:bodyPr wrap="square" lIns="0" tIns="0" rIns="0" bIns="0" rtlCol="0"/>
            <a:lstStyle/>
            <a:p>
              <a:endParaRPr/>
            </a:p>
          </p:txBody>
        </p:sp>
      </p:grpSp>
      <p:sp>
        <p:nvSpPr>
          <p:cNvPr id="23" name="Rectangle 16">
            <a:extLst>
              <a:ext uri="{FF2B5EF4-FFF2-40B4-BE49-F238E27FC236}">
                <a16:creationId xmlns:a16="http://schemas.microsoft.com/office/drawing/2014/main" id="{A9B53497-8654-4765-BA7F-56326849F6BE}"/>
              </a:ext>
            </a:extLst>
          </p:cNvPr>
          <p:cNvSpPr/>
          <p:nvPr/>
        </p:nvSpPr>
        <p:spPr>
          <a:xfrm>
            <a:off x="8858050" y="1919576"/>
            <a:ext cx="2503205" cy="4937142"/>
          </a:xfrm>
          <a:prstGeom prst="rect">
            <a:avLst/>
          </a:prstGeom>
          <a:solidFill>
            <a:schemeClr val="tx1">
              <a:lumMod val="85000"/>
              <a:lumOff val="15000"/>
              <a:alpha val="60000"/>
            </a:schemeClr>
          </a:solidFill>
          <a:ln w="15875" cap="rnd">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1200" tIns="61200" rIns="61200" bIns="6120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1">
                  <a:lumMod val="50000"/>
                </a:schemeClr>
              </a:solidFill>
              <a:effectLst/>
              <a:uLnTx/>
              <a:uFillTx/>
              <a:latin typeface="EYInterstate" panose="02000503020000020004" pitchFamily="2" charset="0"/>
              <a:ea typeface="+mn-ea"/>
              <a:cs typeface="+mn-cs"/>
            </a:endParaRPr>
          </a:p>
        </p:txBody>
      </p:sp>
      <p:sp>
        <p:nvSpPr>
          <p:cNvPr id="24" name="Textfeld 4">
            <a:extLst>
              <a:ext uri="{FF2B5EF4-FFF2-40B4-BE49-F238E27FC236}">
                <a16:creationId xmlns:a16="http://schemas.microsoft.com/office/drawing/2014/main" id="{548D1EAE-2C88-4B1F-915D-2D5670F0F0BB}"/>
              </a:ext>
            </a:extLst>
          </p:cNvPr>
          <p:cNvSpPr txBox="1"/>
          <p:nvPr/>
        </p:nvSpPr>
        <p:spPr bwMode="gray">
          <a:xfrm>
            <a:off x="9279502" y="2051433"/>
            <a:ext cx="763029" cy="147732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600" b="0" i="0" u="none" strike="noStrike" kern="0" cap="none" spc="0" normalizeH="0" baseline="0" noProof="0" dirty="0">
                <a:ln w="12700">
                  <a:noFill/>
                </a:ln>
                <a:solidFill>
                  <a:prstClr val="white">
                    <a:alpha val="70000"/>
                  </a:prstClr>
                </a:solidFill>
                <a:effectLst/>
                <a:uLnTx/>
                <a:uFillTx/>
                <a:latin typeface="EYInterstate Light"/>
                <a:ea typeface="+mn-ea"/>
                <a:cs typeface="+mn-cs"/>
              </a:rPr>
              <a:t>4</a:t>
            </a:r>
          </a:p>
        </p:txBody>
      </p:sp>
      <p:sp>
        <p:nvSpPr>
          <p:cNvPr id="25" name="Rectangle 25">
            <a:extLst>
              <a:ext uri="{FF2B5EF4-FFF2-40B4-BE49-F238E27FC236}">
                <a16:creationId xmlns:a16="http://schemas.microsoft.com/office/drawing/2014/main" id="{F067BC78-5203-463A-A5C4-19ED3C5BAEE2}"/>
              </a:ext>
            </a:extLst>
          </p:cNvPr>
          <p:cNvSpPr>
            <a:spLocks/>
          </p:cNvSpPr>
          <p:nvPr/>
        </p:nvSpPr>
        <p:spPr>
          <a:xfrm>
            <a:off x="9131221" y="3631667"/>
            <a:ext cx="2176918" cy="527901"/>
          </a:xfrm>
          <a:prstGeom prst="rect">
            <a:avLst/>
          </a:prstGeom>
          <a:noFill/>
        </p:spPr>
        <p:txBody>
          <a:bodyPr wrap="square" lIns="0" tIns="0" rIns="0" bIns="0" anchor="t" anchorCtr="0">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lang="es-ES" sz="2000" b="1" dirty="0">
                <a:solidFill>
                  <a:srgbClr val="FFE600"/>
                </a:solidFill>
                <a:latin typeface="EYInterstate"/>
              </a:rPr>
              <a:t>Conclusiones</a:t>
            </a:r>
            <a:endParaRPr kumimoji="0" lang="es-ES" sz="1600" b="0" i="0" u="none" strike="noStrike" kern="1200" cap="none" spc="0" normalizeH="0" baseline="0" noProof="0" dirty="0">
              <a:ln>
                <a:noFill/>
              </a:ln>
              <a:solidFill>
                <a:prstClr val="white"/>
              </a:solidFill>
              <a:effectLst/>
              <a:uLnTx/>
              <a:uFillTx/>
              <a:latin typeface="EYInterstate Light"/>
              <a:ea typeface="+mn-ea"/>
              <a:cs typeface="+mn-cs"/>
            </a:endParaRPr>
          </a:p>
          <a:p>
            <a:pPr marL="0" marR="0" lvl="0" indent="0" algn="l" defTabSz="914400" rtl="0" eaLnBrk="1" fontAlgn="auto" latinLnBrk="0" hangingPunct="1">
              <a:lnSpc>
                <a:spcPct val="110000"/>
              </a:lnSpc>
              <a:spcBef>
                <a:spcPts val="0"/>
              </a:spcBef>
              <a:spcAft>
                <a:spcPts val="0"/>
              </a:spcAft>
              <a:buClrTx/>
              <a:buSzTx/>
              <a:buFontTx/>
              <a:buNone/>
              <a:tabLst/>
              <a:defRPr/>
            </a:pPr>
            <a:endParaRPr kumimoji="0" lang="es-ES" sz="1200" b="0" i="0" u="none" strike="noStrike" kern="1200" cap="none" spc="0" normalizeH="0" baseline="0" noProof="0" dirty="0">
              <a:ln>
                <a:noFill/>
              </a:ln>
              <a:solidFill>
                <a:prstClr val="white"/>
              </a:solidFill>
              <a:effectLst/>
              <a:uLnTx/>
              <a:uFillTx/>
              <a:latin typeface="EYInterstate Light"/>
              <a:ea typeface="+mn-ea"/>
              <a:cs typeface="+mn-cs"/>
            </a:endParaRPr>
          </a:p>
        </p:txBody>
      </p:sp>
    </p:spTree>
    <p:extLst>
      <p:ext uri="{BB962C8B-B14F-4D97-AF65-F5344CB8AC3E}">
        <p14:creationId xmlns:p14="http://schemas.microsoft.com/office/powerpoint/2010/main" val="33358123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What are the Major Types of Cyber Crime | Phoenix | Coolidge Law Firm">
            <a:extLst>
              <a:ext uri="{FF2B5EF4-FFF2-40B4-BE49-F238E27FC236}">
                <a16:creationId xmlns:a16="http://schemas.microsoft.com/office/drawing/2014/main" id="{7A372F47-07ED-43A5-A18F-1B8E1A768455}"/>
              </a:ext>
            </a:extLst>
          </p:cNvPr>
          <p:cNvPicPr>
            <a:picLocks noChangeAspect="1" noChangeArrowheads="1"/>
          </p:cNvPicPr>
          <p:nvPr/>
        </p:nvPicPr>
        <p:blipFill rotWithShape="1">
          <a:blip r:embed="rId3">
            <a:alphaModFix/>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l="27648" r="24647"/>
          <a:stretch/>
        </p:blipFill>
        <p:spPr bwMode="auto">
          <a:xfrm>
            <a:off x="7938975" y="1"/>
            <a:ext cx="4253025" cy="68580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143300A1-3C06-45C9-A59D-A984D0DFD292}"/>
              </a:ext>
            </a:extLst>
          </p:cNvPr>
          <p:cNvPicPr>
            <a:picLocks noChangeAspect="1"/>
          </p:cNvPicPr>
          <p:nvPr/>
        </p:nvPicPr>
        <p:blipFill>
          <a:blip r:embed="rId5"/>
          <a:stretch>
            <a:fillRect/>
          </a:stretch>
        </p:blipFill>
        <p:spPr>
          <a:xfrm>
            <a:off x="354418" y="157162"/>
            <a:ext cx="7229475" cy="6543675"/>
          </a:xfrm>
          <a:prstGeom prst="rect">
            <a:avLst/>
          </a:prstGeom>
        </p:spPr>
      </p:pic>
      <p:grpSp>
        <p:nvGrpSpPr>
          <p:cNvPr id="4" name="Group 3">
            <a:extLst>
              <a:ext uri="{FF2B5EF4-FFF2-40B4-BE49-F238E27FC236}">
                <a16:creationId xmlns:a16="http://schemas.microsoft.com/office/drawing/2014/main" id="{84C40951-38B5-471C-A5C7-CAB680FBB4C5}"/>
              </a:ext>
            </a:extLst>
          </p:cNvPr>
          <p:cNvGrpSpPr/>
          <p:nvPr/>
        </p:nvGrpSpPr>
        <p:grpSpPr>
          <a:xfrm>
            <a:off x="11537879" y="6256962"/>
            <a:ext cx="501722" cy="467700"/>
            <a:chOff x="7101720" y="656022"/>
            <a:chExt cx="2518529" cy="2377221"/>
          </a:xfrm>
        </p:grpSpPr>
        <p:sp>
          <p:nvSpPr>
            <p:cNvPr id="5" name="object 16">
              <a:extLst>
                <a:ext uri="{FF2B5EF4-FFF2-40B4-BE49-F238E27FC236}">
                  <a16:creationId xmlns:a16="http://schemas.microsoft.com/office/drawing/2014/main" id="{7007F081-5E0E-44F5-ABB2-EF91045D8E77}"/>
                </a:ext>
              </a:extLst>
            </p:cNvPr>
            <p:cNvSpPr/>
            <p:nvPr/>
          </p:nvSpPr>
          <p:spPr>
            <a:xfrm>
              <a:off x="7116290" y="656022"/>
              <a:ext cx="2018209" cy="809100"/>
            </a:xfrm>
            <a:custGeom>
              <a:avLst/>
              <a:gdLst/>
              <a:ahLst/>
              <a:cxnLst/>
              <a:rect l="l" t="t" r="r" b="b"/>
              <a:pathLst>
                <a:path w="784225" h="286384">
                  <a:moveTo>
                    <a:pt x="784021" y="0"/>
                  </a:moveTo>
                  <a:lnTo>
                    <a:pt x="0" y="286156"/>
                  </a:lnTo>
                  <a:lnTo>
                    <a:pt x="784021" y="147650"/>
                  </a:lnTo>
                  <a:lnTo>
                    <a:pt x="784021" y="0"/>
                  </a:lnTo>
                  <a:close/>
                </a:path>
              </a:pathLst>
            </a:custGeom>
            <a:solidFill>
              <a:srgbClr val="FFD400"/>
            </a:solidFill>
          </p:spPr>
          <p:txBody>
            <a:bodyPr wrap="square" lIns="0" tIns="0" rIns="0" bIns="0" rtlCol="0"/>
            <a:lstStyle/>
            <a:p>
              <a:endParaRPr/>
            </a:p>
          </p:txBody>
        </p:sp>
        <p:sp>
          <p:nvSpPr>
            <p:cNvPr id="6" name="object 17">
              <a:extLst>
                <a:ext uri="{FF2B5EF4-FFF2-40B4-BE49-F238E27FC236}">
                  <a16:creationId xmlns:a16="http://schemas.microsoft.com/office/drawing/2014/main" id="{C1634592-DBAD-4D37-9745-C2F29CC7FB35}"/>
                </a:ext>
              </a:extLst>
            </p:cNvPr>
            <p:cNvSpPr/>
            <p:nvPr/>
          </p:nvSpPr>
          <p:spPr>
            <a:xfrm>
              <a:off x="7101720" y="1800553"/>
              <a:ext cx="2518529" cy="1232690"/>
            </a:xfrm>
            <a:prstGeom prst="rect">
              <a:avLst/>
            </a:prstGeom>
            <a:blipFill>
              <a:blip r:embed="rId6" cstate="print">
                <a:duotone>
                  <a:schemeClr val="bg2">
                    <a:shade val="45000"/>
                    <a:satMod val="135000"/>
                  </a:schemeClr>
                  <a:prstClr val="white"/>
                </a:duotone>
              </a:blip>
              <a:stretch>
                <a:fillRect b="-69966"/>
              </a:stretch>
            </a:blipFill>
          </p:spPr>
          <p:txBody>
            <a:bodyPr wrap="square" lIns="0" tIns="0" rIns="0" bIns="0" rtlCol="0"/>
            <a:lstStyle/>
            <a:p>
              <a:endParaRPr/>
            </a:p>
          </p:txBody>
        </p:sp>
      </p:grpSp>
      <p:sp>
        <p:nvSpPr>
          <p:cNvPr id="11" name="Rectangle 16">
            <a:extLst>
              <a:ext uri="{FF2B5EF4-FFF2-40B4-BE49-F238E27FC236}">
                <a16:creationId xmlns:a16="http://schemas.microsoft.com/office/drawing/2014/main" id="{9712B13B-A171-47E3-A39C-69EDEBF18873}"/>
              </a:ext>
            </a:extLst>
          </p:cNvPr>
          <p:cNvSpPr/>
          <p:nvPr/>
        </p:nvSpPr>
        <p:spPr>
          <a:xfrm>
            <a:off x="7938975" y="-42532"/>
            <a:ext cx="4253025" cy="6857999"/>
          </a:xfrm>
          <a:prstGeom prst="rect">
            <a:avLst/>
          </a:prstGeom>
          <a:solidFill>
            <a:schemeClr val="bg2">
              <a:lumMod val="50000"/>
              <a:alpha val="60000"/>
            </a:schemeClr>
          </a:solidFill>
          <a:ln w="15875" cap="rnd">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1200" tIns="61200" rIns="61200" bIns="61200" numCol="1" spcCol="0" rtlCol="0" fromWordArt="0" anchor="t" anchorCtr="0" forceAA="0" compatLnSpc="1">
            <a:prstTxWarp prst="textNoShape">
              <a:avLst/>
            </a:prstTxWarp>
            <a:noAutofit/>
          </a:bodyPr>
          <a:lstStyle/>
          <a:p>
            <a:endParaRPr lang="en-US" sz="1000" dirty="0">
              <a:solidFill>
                <a:schemeClr val="tx1">
                  <a:lumMod val="50000"/>
                </a:schemeClr>
              </a:solidFill>
              <a:latin typeface="EYInterstate" panose="02000503020000020004" pitchFamily="2" charset="0"/>
            </a:endParaRPr>
          </a:p>
        </p:txBody>
      </p:sp>
      <p:sp>
        <p:nvSpPr>
          <p:cNvPr id="14" name="Rectangle 16">
            <a:extLst>
              <a:ext uri="{FF2B5EF4-FFF2-40B4-BE49-F238E27FC236}">
                <a16:creationId xmlns:a16="http://schemas.microsoft.com/office/drawing/2014/main" id="{DA0F3968-0169-4A64-AC8A-26F487F46113}"/>
              </a:ext>
            </a:extLst>
          </p:cNvPr>
          <p:cNvSpPr/>
          <p:nvPr/>
        </p:nvSpPr>
        <p:spPr>
          <a:xfrm>
            <a:off x="7938975" y="2079209"/>
            <a:ext cx="4253025" cy="921486"/>
          </a:xfrm>
          <a:prstGeom prst="rect">
            <a:avLst/>
          </a:prstGeom>
          <a:solidFill>
            <a:srgbClr val="181717">
              <a:alpha val="69804"/>
            </a:srgbClr>
          </a:solidFill>
          <a:ln w="15875" cap="rnd">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1200" tIns="61200" rIns="61200" bIns="61200" numCol="1" spcCol="0" rtlCol="0" fromWordArt="0" anchor="t" anchorCtr="0" forceAA="0" compatLnSpc="1">
            <a:prstTxWarp prst="textNoShape">
              <a:avLst/>
            </a:prstTxWarp>
            <a:noAutofit/>
          </a:bodyPr>
          <a:lstStyle/>
          <a:p>
            <a:endParaRPr lang="en-US" sz="1000" dirty="0">
              <a:solidFill>
                <a:schemeClr val="tx1">
                  <a:lumMod val="50000"/>
                </a:schemeClr>
              </a:solidFill>
              <a:latin typeface="EYInterstate" panose="02000503020000020004" pitchFamily="2" charset="0"/>
            </a:endParaRPr>
          </a:p>
        </p:txBody>
      </p:sp>
      <p:sp>
        <p:nvSpPr>
          <p:cNvPr id="15" name="Rectangle 25">
            <a:extLst>
              <a:ext uri="{FF2B5EF4-FFF2-40B4-BE49-F238E27FC236}">
                <a16:creationId xmlns:a16="http://schemas.microsoft.com/office/drawing/2014/main" id="{3F960652-8641-4E90-AE95-84CFB55F8BB2}"/>
              </a:ext>
            </a:extLst>
          </p:cNvPr>
          <p:cNvSpPr>
            <a:spLocks/>
          </p:cNvSpPr>
          <p:nvPr/>
        </p:nvSpPr>
        <p:spPr>
          <a:xfrm>
            <a:off x="7938975" y="2318915"/>
            <a:ext cx="4253025" cy="441724"/>
          </a:xfrm>
          <a:prstGeom prst="rect">
            <a:avLst/>
          </a:prstGeom>
          <a:noFill/>
        </p:spPr>
        <p:txBody>
          <a:bodyPr wrap="square" lIns="0" tIns="0" rIns="0" bIns="0" anchor="t" anchorCtr="0">
            <a:spAutoFit/>
          </a:bodyPr>
          <a:lstStyle/>
          <a:p>
            <a:pPr marL="0" marR="0" lvl="0" indent="0" algn="ctr" defTabSz="914400" rtl="0" eaLnBrk="1" fontAlgn="auto" latinLnBrk="0" hangingPunct="1">
              <a:lnSpc>
                <a:spcPct val="110000"/>
              </a:lnSpc>
              <a:spcBef>
                <a:spcPts val="0"/>
              </a:spcBef>
              <a:spcAft>
                <a:spcPts val="0"/>
              </a:spcAft>
              <a:buClrTx/>
              <a:buSzTx/>
              <a:buFontTx/>
              <a:buNone/>
              <a:tabLst/>
              <a:defRPr/>
            </a:pPr>
            <a:r>
              <a:rPr kumimoji="0" lang="es-ES" sz="2800" b="1" i="0" u="none" strike="noStrike" kern="1200" cap="none" spc="0" normalizeH="0" baseline="0" noProof="0" dirty="0">
                <a:ln>
                  <a:noFill/>
                </a:ln>
                <a:solidFill>
                  <a:srgbClr val="FFE600"/>
                </a:solidFill>
                <a:effectLst/>
                <a:uLnTx/>
                <a:uFillTx/>
                <a:latin typeface="EYInterstate"/>
                <a:ea typeface="+mn-ea"/>
                <a:cs typeface="+mn-cs"/>
              </a:rPr>
              <a:t>Variables de estudio</a:t>
            </a:r>
            <a:endParaRPr kumimoji="0" lang="es-ES" sz="2800" b="0" i="0" u="none" strike="noStrike" kern="1200" cap="none" spc="0" normalizeH="0" baseline="0" noProof="0" dirty="0">
              <a:ln>
                <a:noFill/>
              </a:ln>
              <a:solidFill>
                <a:prstClr val="white"/>
              </a:solidFill>
              <a:effectLst/>
              <a:uLnTx/>
              <a:uFillTx/>
              <a:latin typeface="EYInterstate Light"/>
              <a:ea typeface="+mn-ea"/>
              <a:cs typeface="+mn-cs"/>
            </a:endParaRPr>
          </a:p>
        </p:txBody>
      </p:sp>
    </p:spTree>
    <p:extLst>
      <p:ext uri="{BB962C8B-B14F-4D97-AF65-F5344CB8AC3E}">
        <p14:creationId xmlns:p14="http://schemas.microsoft.com/office/powerpoint/2010/main" val="33239958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62" name="Picture 6" descr="Descubre nuestra nueva guía de Viena - Civitatis Magazine">
            <a:extLst>
              <a:ext uri="{FF2B5EF4-FFF2-40B4-BE49-F238E27FC236}">
                <a16:creationId xmlns:a16="http://schemas.microsoft.com/office/drawing/2014/main" id="{211A76D8-1927-49C5-A908-65A5D3101E7B}"/>
              </a:ext>
            </a:extLst>
          </p:cNvPr>
          <p:cNvPicPr>
            <a:picLocks noChangeAspect="1" noChangeArrowheads="1"/>
          </p:cNvPicPr>
          <p:nvPr/>
        </p:nvPicPr>
        <p:blipFill rotWithShape="1">
          <a:blip r:embed="rId3">
            <a:alphaModFix amt="70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r="40741"/>
          <a:stretch/>
        </p:blipFill>
        <p:spPr bwMode="auto">
          <a:xfrm>
            <a:off x="6096000" y="0"/>
            <a:ext cx="6096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16">
            <a:extLst>
              <a:ext uri="{FF2B5EF4-FFF2-40B4-BE49-F238E27FC236}">
                <a16:creationId xmlns:a16="http://schemas.microsoft.com/office/drawing/2014/main" id="{AC5746A3-80AA-451E-9963-C5BAC70185B8}"/>
              </a:ext>
            </a:extLst>
          </p:cNvPr>
          <p:cNvSpPr/>
          <p:nvPr/>
        </p:nvSpPr>
        <p:spPr>
          <a:xfrm>
            <a:off x="6096000" y="1"/>
            <a:ext cx="6096000" cy="6857999"/>
          </a:xfrm>
          <a:prstGeom prst="rect">
            <a:avLst/>
          </a:prstGeom>
          <a:solidFill>
            <a:srgbClr val="181717">
              <a:alpha val="20000"/>
            </a:srgbClr>
          </a:solidFill>
          <a:ln w="15875" cap="rnd">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1200" tIns="61200" rIns="61200" bIns="61200" numCol="1" spcCol="0" rtlCol="0" fromWordArt="0" anchor="t" anchorCtr="0" forceAA="0" compatLnSpc="1">
            <a:prstTxWarp prst="textNoShape">
              <a:avLst/>
            </a:prstTxWarp>
            <a:noAutofit/>
          </a:bodyPr>
          <a:lstStyle/>
          <a:p>
            <a:endParaRPr lang="en-US" sz="1000" dirty="0">
              <a:solidFill>
                <a:schemeClr val="tx1">
                  <a:lumMod val="50000"/>
                </a:schemeClr>
              </a:solidFill>
              <a:latin typeface="EYInterstate" panose="02000503020000020004" pitchFamily="2" charset="0"/>
            </a:endParaRPr>
          </a:p>
        </p:txBody>
      </p:sp>
      <p:pic>
        <p:nvPicPr>
          <p:cNvPr id="19464" name="Picture 8" descr="La pobreza extrema en Venezuela bajó al 53,3%, una caída de 14,7 puntos  respecto a 2021 - Economía">
            <a:extLst>
              <a:ext uri="{FF2B5EF4-FFF2-40B4-BE49-F238E27FC236}">
                <a16:creationId xmlns:a16="http://schemas.microsoft.com/office/drawing/2014/main" id="{0B01DA58-0B87-4BCC-83ED-2429908D7FE4}"/>
              </a:ext>
            </a:extLst>
          </p:cNvPr>
          <p:cNvPicPr>
            <a:picLocks noChangeAspect="1" noChangeArrowheads="1"/>
          </p:cNvPicPr>
          <p:nvPr/>
        </p:nvPicPr>
        <p:blipFill rotWithShape="1">
          <a:blip r:embed="rId5">
            <a:alphaModFix amt="85000"/>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rcRect r="33333"/>
          <a:stretch/>
        </p:blipFill>
        <p:spPr bwMode="auto">
          <a:xfrm>
            <a:off x="0" y="0"/>
            <a:ext cx="6096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16">
            <a:extLst>
              <a:ext uri="{FF2B5EF4-FFF2-40B4-BE49-F238E27FC236}">
                <a16:creationId xmlns:a16="http://schemas.microsoft.com/office/drawing/2014/main" id="{E1A97295-994E-46D4-B0D3-1643D48E4B74}"/>
              </a:ext>
            </a:extLst>
          </p:cNvPr>
          <p:cNvSpPr/>
          <p:nvPr/>
        </p:nvSpPr>
        <p:spPr>
          <a:xfrm>
            <a:off x="0" y="-1"/>
            <a:ext cx="6096000" cy="6857999"/>
          </a:xfrm>
          <a:prstGeom prst="rect">
            <a:avLst/>
          </a:prstGeom>
          <a:solidFill>
            <a:srgbClr val="181717">
              <a:alpha val="20000"/>
            </a:srgbClr>
          </a:solidFill>
          <a:ln w="15875" cap="rnd">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1200" tIns="61200" rIns="61200" bIns="61200" numCol="1" spcCol="0" rtlCol="0" fromWordArt="0" anchor="t" anchorCtr="0" forceAA="0" compatLnSpc="1">
            <a:prstTxWarp prst="textNoShape">
              <a:avLst/>
            </a:prstTxWarp>
            <a:noAutofit/>
          </a:bodyPr>
          <a:lstStyle/>
          <a:p>
            <a:endParaRPr lang="en-US" sz="1000" dirty="0">
              <a:solidFill>
                <a:schemeClr val="tx1">
                  <a:lumMod val="50000"/>
                </a:schemeClr>
              </a:solidFill>
              <a:latin typeface="EYInterstate" panose="02000503020000020004" pitchFamily="2" charset="0"/>
            </a:endParaRPr>
          </a:p>
        </p:txBody>
      </p:sp>
      <p:sp>
        <p:nvSpPr>
          <p:cNvPr id="10" name="Rectangle 16">
            <a:extLst>
              <a:ext uri="{FF2B5EF4-FFF2-40B4-BE49-F238E27FC236}">
                <a16:creationId xmlns:a16="http://schemas.microsoft.com/office/drawing/2014/main" id="{546DB842-C42D-4A2A-9541-168677808AA4}"/>
              </a:ext>
            </a:extLst>
          </p:cNvPr>
          <p:cNvSpPr/>
          <p:nvPr/>
        </p:nvSpPr>
        <p:spPr>
          <a:xfrm>
            <a:off x="520994" y="258728"/>
            <a:ext cx="11142922" cy="921486"/>
          </a:xfrm>
          <a:prstGeom prst="rect">
            <a:avLst/>
          </a:prstGeom>
          <a:solidFill>
            <a:srgbClr val="181717">
              <a:alpha val="89804"/>
            </a:srgbClr>
          </a:solidFill>
          <a:ln w="15875" cap="rnd">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1200" tIns="61200" rIns="61200" bIns="61200" numCol="1" spcCol="0" rtlCol="0" fromWordArt="0" anchor="t" anchorCtr="0" forceAA="0" compatLnSpc="1">
            <a:prstTxWarp prst="textNoShape">
              <a:avLst/>
            </a:prstTxWarp>
            <a:noAutofit/>
          </a:bodyPr>
          <a:lstStyle/>
          <a:p>
            <a:endParaRPr lang="en-US" sz="1000" dirty="0">
              <a:solidFill>
                <a:schemeClr val="tx1">
                  <a:lumMod val="50000"/>
                </a:schemeClr>
              </a:solidFill>
              <a:latin typeface="EYInterstate" panose="02000503020000020004" pitchFamily="2" charset="0"/>
            </a:endParaRPr>
          </a:p>
        </p:txBody>
      </p:sp>
      <p:sp>
        <p:nvSpPr>
          <p:cNvPr id="11" name="Rectangle 25">
            <a:extLst>
              <a:ext uri="{FF2B5EF4-FFF2-40B4-BE49-F238E27FC236}">
                <a16:creationId xmlns:a16="http://schemas.microsoft.com/office/drawing/2014/main" id="{ACB9DCF0-5A04-4EA9-A5C3-92E30E2D4C1B}"/>
              </a:ext>
            </a:extLst>
          </p:cNvPr>
          <p:cNvSpPr>
            <a:spLocks/>
          </p:cNvSpPr>
          <p:nvPr/>
        </p:nvSpPr>
        <p:spPr>
          <a:xfrm>
            <a:off x="528084" y="247280"/>
            <a:ext cx="11135832" cy="441724"/>
          </a:xfrm>
          <a:prstGeom prst="rect">
            <a:avLst/>
          </a:prstGeom>
          <a:noFill/>
        </p:spPr>
        <p:txBody>
          <a:bodyPr wrap="square" lIns="0" tIns="0" rIns="0" bIns="0" anchor="t" anchorCtr="0">
            <a:spAutoFit/>
          </a:bodyPr>
          <a:lstStyle/>
          <a:p>
            <a:pPr marL="0" marR="0" lvl="0" indent="0" algn="ctr" defTabSz="914400" rtl="0" eaLnBrk="1" fontAlgn="auto" latinLnBrk="0" hangingPunct="1">
              <a:lnSpc>
                <a:spcPct val="110000"/>
              </a:lnSpc>
              <a:spcBef>
                <a:spcPts val="0"/>
              </a:spcBef>
              <a:spcAft>
                <a:spcPts val="0"/>
              </a:spcAft>
              <a:buClrTx/>
              <a:buSzTx/>
              <a:buFontTx/>
              <a:buNone/>
              <a:tabLst/>
              <a:defRPr/>
            </a:pPr>
            <a:r>
              <a:rPr lang="es-ES_tradnl" sz="2800" b="1" dirty="0">
                <a:solidFill>
                  <a:srgbClr val="FFE600"/>
                </a:solidFill>
                <a:latin typeface="EYInterstate"/>
              </a:rPr>
              <a:t>C</a:t>
            </a:r>
            <a:r>
              <a:rPr lang="es-ES" sz="2800" b="1" dirty="0" err="1">
                <a:solidFill>
                  <a:srgbClr val="FFE600"/>
                </a:solidFill>
                <a:latin typeface="EYInterstate"/>
              </a:rPr>
              <a:t>lasificación</a:t>
            </a:r>
            <a:r>
              <a:rPr lang="es-ES" sz="2800" b="1" dirty="0">
                <a:solidFill>
                  <a:srgbClr val="FFE600"/>
                </a:solidFill>
                <a:latin typeface="EYInterstate"/>
              </a:rPr>
              <a:t> de Países</a:t>
            </a:r>
          </a:p>
        </p:txBody>
      </p:sp>
      <p:sp>
        <p:nvSpPr>
          <p:cNvPr id="12" name="Rectangle 25">
            <a:extLst>
              <a:ext uri="{FF2B5EF4-FFF2-40B4-BE49-F238E27FC236}">
                <a16:creationId xmlns:a16="http://schemas.microsoft.com/office/drawing/2014/main" id="{7D2C8D29-BF0E-4D3C-9763-95F4355A17FD}"/>
              </a:ext>
            </a:extLst>
          </p:cNvPr>
          <p:cNvSpPr>
            <a:spLocks/>
          </p:cNvSpPr>
          <p:nvPr/>
        </p:nvSpPr>
        <p:spPr>
          <a:xfrm>
            <a:off x="520994" y="795334"/>
            <a:ext cx="11135832" cy="315536"/>
          </a:xfrm>
          <a:prstGeom prst="rect">
            <a:avLst/>
          </a:prstGeom>
          <a:noFill/>
        </p:spPr>
        <p:txBody>
          <a:bodyPr wrap="square" lIns="0" tIns="0" rIns="0" bIns="0" anchor="t" anchorCtr="0">
            <a:spAutoFit/>
          </a:bodyPr>
          <a:lstStyle/>
          <a:p>
            <a:pPr marL="0" marR="0" lvl="0" indent="0" algn="ctr" defTabSz="914400" rtl="0" eaLnBrk="1" fontAlgn="auto" latinLnBrk="0" hangingPunct="1">
              <a:lnSpc>
                <a:spcPct val="110000"/>
              </a:lnSpc>
              <a:spcBef>
                <a:spcPts val="0"/>
              </a:spcBef>
              <a:spcAft>
                <a:spcPts val="0"/>
              </a:spcAft>
              <a:buClrTx/>
              <a:buSzTx/>
              <a:buFontTx/>
              <a:buNone/>
              <a:tabLst/>
              <a:defRPr/>
            </a:pPr>
            <a:r>
              <a:rPr lang="es-ES_tradnl" sz="2000" b="1" i="1" dirty="0">
                <a:solidFill>
                  <a:srgbClr val="FFE600"/>
                </a:solidFill>
                <a:latin typeface="EYInterstate"/>
              </a:rPr>
              <a:t>mayor y menor índice de criminalidad</a:t>
            </a:r>
            <a:endParaRPr lang="es-ES" sz="2000" b="1" i="1" dirty="0">
              <a:solidFill>
                <a:srgbClr val="FFE600"/>
              </a:solidFill>
              <a:latin typeface="EYInterstate"/>
            </a:endParaRPr>
          </a:p>
        </p:txBody>
      </p:sp>
      <p:sp>
        <p:nvSpPr>
          <p:cNvPr id="13" name="TextBox 12">
            <a:extLst>
              <a:ext uri="{FF2B5EF4-FFF2-40B4-BE49-F238E27FC236}">
                <a16:creationId xmlns:a16="http://schemas.microsoft.com/office/drawing/2014/main" id="{D6660D7B-B66D-4917-B92B-09672C4164DE}"/>
              </a:ext>
            </a:extLst>
          </p:cNvPr>
          <p:cNvSpPr txBox="1"/>
          <p:nvPr/>
        </p:nvSpPr>
        <p:spPr>
          <a:xfrm>
            <a:off x="1329071" y="1794458"/>
            <a:ext cx="3359887" cy="2923877"/>
          </a:xfrm>
          <a:prstGeom prst="rect">
            <a:avLst/>
          </a:prstGeom>
          <a:solidFill>
            <a:schemeClr val="bg2">
              <a:lumMod val="25000"/>
              <a:alpha val="85098"/>
            </a:schemeClr>
          </a:solidFill>
          <a:ln w="12700">
            <a:solidFill>
              <a:srgbClr val="181717"/>
            </a:solidFill>
            <a:prstDash val="solid"/>
          </a:ln>
        </p:spPr>
        <p:txBody>
          <a:bodyPr wrap="square" rtlCol="0">
            <a:spAutoFit/>
          </a:bodyPr>
          <a:lstStyle/>
          <a:p>
            <a:endParaRPr lang="en-GB" sz="1600" dirty="0">
              <a:solidFill>
                <a:schemeClr val="bg1"/>
              </a:solidFill>
              <a:latin typeface="EYInterstate" panose="02000503020000020004" pitchFamily="2" charset="0"/>
              <a:cs typeface="Arial" panose="020B0604020202020204" pitchFamily="34" charset="0"/>
            </a:endParaRPr>
          </a:p>
          <a:p>
            <a:pPr marL="285750" indent="-285750">
              <a:buFont typeface="Arial" panose="020B0604020202020204" pitchFamily="34" charset="0"/>
              <a:buChar char="•"/>
            </a:pPr>
            <a:r>
              <a:rPr lang="en-GB" dirty="0">
                <a:solidFill>
                  <a:schemeClr val="bg1"/>
                </a:solidFill>
                <a:latin typeface="EYInterstate" panose="02000503020000020004" pitchFamily="2" charset="0"/>
                <a:cs typeface="Arial" panose="020B0604020202020204" pitchFamily="34" charset="0"/>
              </a:rPr>
              <a:t>America del Sur y </a:t>
            </a:r>
            <a:r>
              <a:rPr lang="en-GB" dirty="0" err="1">
                <a:solidFill>
                  <a:schemeClr val="bg1"/>
                </a:solidFill>
                <a:latin typeface="EYInterstate" panose="02000503020000020004" pitchFamily="2" charset="0"/>
                <a:cs typeface="Arial" panose="020B0604020202020204" pitchFamily="34" charset="0"/>
              </a:rPr>
              <a:t>África</a:t>
            </a:r>
            <a:endParaRPr lang="en-GB" dirty="0">
              <a:solidFill>
                <a:schemeClr val="bg1"/>
              </a:solidFill>
              <a:latin typeface="EYInterstate" panose="02000503020000020004" pitchFamily="2" charset="0"/>
              <a:cs typeface="Arial" panose="020B0604020202020204" pitchFamily="34" charset="0"/>
            </a:endParaRPr>
          </a:p>
          <a:p>
            <a:pPr marL="285750" indent="-285750">
              <a:buFont typeface="Arial" panose="020B0604020202020204" pitchFamily="34" charset="0"/>
              <a:buChar char="•"/>
            </a:pPr>
            <a:r>
              <a:rPr lang="en-GB" dirty="0" err="1">
                <a:solidFill>
                  <a:schemeClr val="bg1"/>
                </a:solidFill>
                <a:latin typeface="EYInterstate" panose="02000503020000020004" pitchFamily="2" charset="0"/>
                <a:cs typeface="Arial" panose="020B0604020202020204" pitchFamily="34" charset="0"/>
              </a:rPr>
              <a:t>Menor</a:t>
            </a:r>
            <a:r>
              <a:rPr lang="en-GB" dirty="0">
                <a:solidFill>
                  <a:schemeClr val="bg1"/>
                </a:solidFill>
                <a:latin typeface="EYInterstate" panose="02000503020000020004" pitchFamily="2" charset="0"/>
                <a:cs typeface="Arial" panose="020B0604020202020204" pitchFamily="34" charset="0"/>
              </a:rPr>
              <a:t> </a:t>
            </a:r>
            <a:r>
              <a:rPr lang="en-GB" dirty="0" err="1">
                <a:solidFill>
                  <a:schemeClr val="bg1"/>
                </a:solidFill>
                <a:latin typeface="EYInterstate" panose="02000503020000020004" pitchFamily="2" charset="0"/>
                <a:cs typeface="Arial" panose="020B0604020202020204" pitchFamily="34" charset="0"/>
              </a:rPr>
              <a:t>coste</a:t>
            </a:r>
            <a:r>
              <a:rPr lang="en-GB" dirty="0">
                <a:solidFill>
                  <a:schemeClr val="bg1"/>
                </a:solidFill>
                <a:latin typeface="EYInterstate" panose="02000503020000020004" pitchFamily="2" charset="0"/>
                <a:cs typeface="Arial" panose="020B0604020202020204" pitchFamily="34" charset="0"/>
              </a:rPr>
              <a:t> de </a:t>
            </a:r>
            <a:r>
              <a:rPr lang="en-GB" dirty="0" err="1">
                <a:solidFill>
                  <a:schemeClr val="bg1"/>
                </a:solidFill>
                <a:latin typeface="EYInterstate" panose="02000503020000020004" pitchFamily="2" charset="0"/>
                <a:cs typeface="Arial" panose="020B0604020202020204" pitchFamily="34" charset="0"/>
              </a:rPr>
              <a:t>vida</a:t>
            </a:r>
            <a:endParaRPr lang="en-GB" dirty="0">
              <a:solidFill>
                <a:schemeClr val="bg1"/>
              </a:solidFill>
              <a:latin typeface="EYInterstate" panose="02000503020000020004" pitchFamily="2" charset="0"/>
              <a:cs typeface="Arial" panose="020B0604020202020204" pitchFamily="34" charset="0"/>
            </a:endParaRPr>
          </a:p>
          <a:p>
            <a:pPr marL="285750" indent="-285750">
              <a:buFont typeface="Arial" panose="020B0604020202020204" pitchFamily="34" charset="0"/>
              <a:buChar char="•"/>
            </a:pPr>
            <a:r>
              <a:rPr lang="en-GB" dirty="0" err="1">
                <a:solidFill>
                  <a:schemeClr val="bg1"/>
                </a:solidFill>
                <a:latin typeface="EYInterstate" panose="02000503020000020004" pitchFamily="2" charset="0"/>
                <a:cs typeface="Arial" panose="020B0604020202020204" pitchFamily="34" charset="0"/>
              </a:rPr>
              <a:t>Últimas</a:t>
            </a:r>
            <a:r>
              <a:rPr lang="en-GB" dirty="0">
                <a:solidFill>
                  <a:schemeClr val="bg1"/>
                </a:solidFill>
                <a:latin typeface="EYInterstate" panose="02000503020000020004" pitchFamily="2" charset="0"/>
                <a:cs typeface="Arial" panose="020B0604020202020204" pitchFamily="34" charset="0"/>
              </a:rPr>
              <a:t> </a:t>
            </a:r>
            <a:r>
              <a:rPr lang="en-GB" dirty="0" err="1">
                <a:solidFill>
                  <a:schemeClr val="bg1"/>
                </a:solidFill>
                <a:latin typeface="EYInterstate" panose="02000503020000020004" pitchFamily="2" charset="0"/>
                <a:cs typeface="Arial" panose="020B0604020202020204" pitchFamily="34" charset="0"/>
              </a:rPr>
              <a:t>posiciones</a:t>
            </a:r>
            <a:r>
              <a:rPr lang="en-GB" dirty="0">
                <a:solidFill>
                  <a:schemeClr val="bg1"/>
                </a:solidFill>
                <a:latin typeface="EYInterstate" panose="02000503020000020004" pitchFamily="2" charset="0"/>
                <a:cs typeface="Arial" panose="020B0604020202020204" pitchFamily="34" charset="0"/>
              </a:rPr>
              <a:t> </a:t>
            </a:r>
            <a:r>
              <a:rPr lang="en-GB" dirty="0" err="1">
                <a:solidFill>
                  <a:schemeClr val="bg1"/>
                </a:solidFill>
                <a:latin typeface="EYInterstate" panose="02000503020000020004" pitchFamily="2" charset="0"/>
                <a:cs typeface="Arial" panose="020B0604020202020204" pitchFamily="34" charset="0"/>
              </a:rPr>
              <a:t>en</a:t>
            </a:r>
            <a:r>
              <a:rPr lang="en-GB" dirty="0">
                <a:solidFill>
                  <a:schemeClr val="bg1"/>
                </a:solidFill>
                <a:latin typeface="EYInterstate" panose="02000503020000020004" pitchFamily="2" charset="0"/>
                <a:cs typeface="Arial" panose="020B0604020202020204" pitchFamily="34" charset="0"/>
              </a:rPr>
              <a:t> Happiness Ranking</a:t>
            </a:r>
          </a:p>
          <a:p>
            <a:endParaRPr lang="en-GB" sz="1600" dirty="0">
              <a:solidFill>
                <a:schemeClr val="bg1"/>
              </a:solidFill>
              <a:latin typeface="EYInterstate" panose="02000503020000020004" pitchFamily="2" charset="0"/>
              <a:cs typeface="Arial" panose="020B0604020202020204" pitchFamily="34" charset="0"/>
            </a:endParaRPr>
          </a:p>
          <a:p>
            <a:pPr marL="285750" indent="-285750">
              <a:buFont typeface="Wingdings" panose="05000000000000000000" pitchFamily="2" charset="2"/>
              <a:buChar char="Ø"/>
            </a:pPr>
            <a:r>
              <a:rPr lang="en-GB" sz="1600" dirty="0">
                <a:solidFill>
                  <a:schemeClr val="bg1"/>
                </a:solidFill>
                <a:latin typeface="Arial" panose="020B0604020202020204" pitchFamily="34" charset="0"/>
                <a:cs typeface="Arial" panose="020B0604020202020204" pitchFamily="34" charset="0"/>
                <a:sym typeface="Wingdings" panose="05000000000000000000" pitchFamily="2" charset="2"/>
              </a:rPr>
              <a:t>Venezuela</a:t>
            </a:r>
          </a:p>
          <a:p>
            <a:pPr marL="285750" indent="-285750">
              <a:buFont typeface="Wingdings" panose="05000000000000000000" pitchFamily="2" charset="2"/>
              <a:buChar char="Ø"/>
            </a:pPr>
            <a:r>
              <a:rPr lang="en-GB" sz="1600" dirty="0">
                <a:solidFill>
                  <a:schemeClr val="bg1"/>
                </a:solidFill>
                <a:latin typeface="Arial" panose="020B0604020202020204" pitchFamily="34" charset="0"/>
                <a:cs typeface="Arial" panose="020B0604020202020204" pitchFamily="34" charset="0"/>
                <a:sym typeface="Wingdings" panose="05000000000000000000" pitchFamily="2" charset="2"/>
              </a:rPr>
              <a:t>Honduras</a:t>
            </a:r>
          </a:p>
          <a:p>
            <a:pPr marL="285750" indent="-285750">
              <a:buFont typeface="Wingdings" panose="05000000000000000000" pitchFamily="2" charset="2"/>
              <a:buChar char="Ø"/>
            </a:pPr>
            <a:r>
              <a:rPr lang="en-GB" sz="1600" dirty="0">
                <a:solidFill>
                  <a:schemeClr val="bg1"/>
                </a:solidFill>
                <a:latin typeface="Arial" panose="020B0604020202020204" pitchFamily="34" charset="0"/>
                <a:cs typeface="Arial" panose="020B0604020202020204" pitchFamily="34" charset="0"/>
                <a:sym typeface="Wingdings" panose="05000000000000000000" pitchFamily="2" charset="2"/>
              </a:rPr>
              <a:t>Guyana</a:t>
            </a:r>
          </a:p>
          <a:p>
            <a:pPr marL="285750" indent="-285750">
              <a:buFont typeface="Wingdings" panose="05000000000000000000" pitchFamily="2" charset="2"/>
              <a:buChar char="Ø"/>
            </a:pPr>
            <a:r>
              <a:rPr lang="en-GB" sz="1600" dirty="0">
                <a:solidFill>
                  <a:schemeClr val="bg1"/>
                </a:solidFill>
                <a:latin typeface="Arial" panose="020B0604020202020204" pitchFamily="34" charset="0"/>
                <a:cs typeface="Arial" panose="020B0604020202020204" pitchFamily="34" charset="0"/>
                <a:sym typeface="Wingdings" panose="05000000000000000000" pitchFamily="2" charset="2"/>
              </a:rPr>
              <a:t>Mauricio</a:t>
            </a:r>
            <a:endParaRPr lang="en-GB" sz="1600" dirty="0">
              <a:solidFill>
                <a:schemeClr val="bg1"/>
              </a:solidFill>
              <a:latin typeface="Arial" panose="020B0604020202020204" pitchFamily="34" charset="0"/>
              <a:cs typeface="Arial" panose="020B0604020202020204" pitchFamily="34" charset="0"/>
            </a:endParaRPr>
          </a:p>
          <a:p>
            <a:endParaRPr lang="en-GB" sz="1600" dirty="0">
              <a:solidFill>
                <a:schemeClr val="bg1"/>
              </a:solidFill>
              <a:latin typeface="EYInterstate" panose="02000503020000020004" pitchFamily="2" charset="0"/>
              <a:cs typeface="Arial" panose="020B0604020202020204" pitchFamily="34" charset="0"/>
            </a:endParaRPr>
          </a:p>
        </p:txBody>
      </p:sp>
      <p:sp>
        <p:nvSpPr>
          <p:cNvPr id="14" name="TextBox 13">
            <a:extLst>
              <a:ext uri="{FF2B5EF4-FFF2-40B4-BE49-F238E27FC236}">
                <a16:creationId xmlns:a16="http://schemas.microsoft.com/office/drawing/2014/main" id="{6D7E8E99-A13A-4D0B-8FD1-9F78D1994833}"/>
              </a:ext>
            </a:extLst>
          </p:cNvPr>
          <p:cNvSpPr txBox="1"/>
          <p:nvPr/>
        </p:nvSpPr>
        <p:spPr>
          <a:xfrm>
            <a:off x="7503042" y="1794458"/>
            <a:ext cx="3359887" cy="2923877"/>
          </a:xfrm>
          <a:prstGeom prst="rect">
            <a:avLst/>
          </a:prstGeom>
          <a:solidFill>
            <a:schemeClr val="bg2">
              <a:lumMod val="90000"/>
              <a:alpha val="85098"/>
            </a:schemeClr>
          </a:solidFill>
          <a:ln w="12700">
            <a:solidFill>
              <a:srgbClr val="181717"/>
            </a:solidFill>
            <a:prstDash val="solid"/>
          </a:ln>
        </p:spPr>
        <p:txBody>
          <a:bodyPr wrap="square" rtlCol="0">
            <a:spAutoFit/>
          </a:bodyPr>
          <a:lstStyle/>
          <a:p>
            <a:endParaRPr lang="en-GB" sz="1600" dirty="0">
              <a:latin typeface="EYInterstate" panose="02000503020000020004" pitchFamily="2" charset="0"/>
              <a:cs typeface="Arial" panose="020B0604020202020204" pitchFamily="34" charset="0"/>
            </a:endParaRPr>
          </a:p>
          <a:p>
            <a:pPr marL="285750" indent="-285750">
              <a:buFont typeface="Arial" panose="020B0604020202020204" pitchFamily="34" charset="0"/>
              <a:buChar char="•"/>
            </a:pPr>
            <a:r>
              <a:rPr lang="en-GB" dirty="0">
                <a:latin typeface="EYInterstate" panose="02000503020000020004" pitchFamily="2" charset="0"/>
                <a:cs typeface="Arial" panose="020B0604020202020204" pitchFamily="34" charset="0"/>
              </a:rPr>
              <a:t>Europa</a:t>
            </a:r>
          </a:p>
          <a:p>
            <a:pPr marL="285750" indent="-285750">
              <a:buFont typeface="Arial" panose="020B0604020202020204" pitchFamily="34" charset="0"/>
              <a:buChar char="•"/>
            </a:pPr>
            <a:r>
              <a:rPr lang="en-GB" dirty="0">
                <a:latin typeface="EYInterstate" panose="02000503020000020004" pitchFamily="2" charset="0"/>
                <a:cs typeface="Arial" panose="020B0604020202020204" pitchFamily="34" charset="0"/>
              </a:rPr>
              <a:t>Mayor </a:t>
            </a:r>
            <a:r>
              <a:rPr lang="en-GB" dirty="0" err="1">
                <a:latin typeface="EYInterstate" panose="02000503020000020004" pitchFamily="2" charset="0"/>
                <a:cs typeface="Arial" panose="020B0604020202020204" pitchFamily="34" charset="0"/>
              </a:rPr>
              <a:t>coste</a:t>
            </a:r>
            <a:r>
              <a:rPr lang="en-GB" dirty="0">
                <a:latin typeface="EYInterstate" panose="02000503020000020004" pitchFamily="2" charset="0"/>
                <a:cs typeface="Arial" panose="020B0604020202020204" pitchFamily="34" charset="0"/>
              </a:rPr>
              <a:t> de </a:t>
            </a:r>
            <a:r>
              <a:rPr lang="en-GB" dirty="0" err="1">
                <a:latin typeface="EYInterstate" panose="02000503020000020004" pitchFamily="2" charset="0"/>
                <a:cs typeface="Arial" panose="020B0604020202020204" pitchFamily="34" charset="0"/>
              </a:rPr>
              <a:t>vida</a:t>
            </a:r>
            <a:endParaRPr lang="en-GB" dirty="0">
              <a:latin typeface="EYInterstate" panose="02000503020000020004" pitchFamily="2" charset="0"/>
              <a:cs typeface="Arial" panose="020B0604020202020204" pitchFamily="34" charset="0"/>
            </a:endParaRPr>
          </a:p>
          <a:p>
            <a:pPr marL="285750" indent="-285750">
              <a:buFont typeface="Arial" panose="020B0604020202020204" pitchFamily="34" charset="0"/>
              <a:buChar char="•"/>
            </a:pPr>
            <a:r>
              <a:rPr lang="en-GB" dirty="0" err="1">
                <a:latin typeface="EYInterstate" panose="02000503020000020004" pitchFamily="2" charset="0"/>
                <a:cs typeface="Arial" panose="020B0604020202020204" pitchFamily="34" charset="0"/>
              </a:rPr>
              <a:t>Primeras</a:t>
            </a:r>
            <a:r>
              <a:rPr lang="en-GB" dirty="0">
                <a:latin typeface="EYInterstate" panose="02000503020000020004" pitchFamily="2" charset="0"/>
                <a:cs typeface="Arial" panose="020B0604020202020204" pitchFamily="34" charset="0"/>
              </a:rPr>
              <a:t> </a:t>
            </a:r>
            <a:r>
              <a:rPr lang="en-GB" dirty="0" err="1">
                <a:latin typeface="EYInterstate" panose="02000503020000020004" pitchFamily="2" charset="0"/>
                <a:cs typeface="Arial" panose="020B0604020202020204" pitchFamily="34" charset="0"/>
              </a:rPr>
              <a:t>posiciones</a:t>
            </a:r>
            <a:r>
              <a:rPr lang="en-GB" dirty="0">
                <a:latin typeface="EYInterstate" panose="02000503020000020004" pitchFamily="2" charset="0"/>
                <a:cs typeface="Arial" panose="020B0604020202020204" pitchFamily="34" charset="0"/>
              </a:rPr>
              <a:t> </a:t>
            </a:r>
            <a:r>
              <a:rPr lang="en-GB" dirty="0" err="1">
                <a:latin typeface="EYInterstate" panose="02000503020000020004" pitchFamily="2" charset="0"/>
                <a:cs typeface="Arial" panose="020B0604020202020204" pitchFamily="34" charset="0"/>
              </a:rPr>
              <a:t>en</a:t>
            </a:r>
            <a:r>
              <a:rPr lang="en-GB" dirty="0">
                <a:latin typeface="EYInterstate" panose="02000503020000020004" pitchFamily="2" charset="0"/>
                <a:cs typeface="Arial" panose="020B0604020202020204" pitchFamily="34" charset="0"/>
              </a:rPr>
              <a:t> Happiness Ranking</a:t>
            </a:r>
          </a:p>
          <a:p>
            <a:endParaRPr lang="en-GB" sz="1600" dirty="0">
              <a:latin typeface="EYInterstate" panose="02000503020000020004" pitchFamily="2" charset="0"/>
              <a:cs typeface="Arial" panose="020B0604020202020204" pitchFamily="34" charset="0"/>
            </a:endParaRPr>
          </a:p>
          <a:p>
            <a:pPr marL="285750" indent="-285750">
              <a:buFont typeface="Wingdings" panose="05000000000000000000" pitchFamily="2" charset="2"/>
              <a:buChar char="Ø"/>
            </a:pPr>
            <a:r>
              <a:rPr lang="en-GB" sz="1600" dirty="0" err="1">
                <a:latin typeface="EYInterstate" panose="02000503020000020004" pitchFamily="2" charset="0"/>
                <a:cs typeface="Arial" panose="020B0604020202020204" pitchFamily="34" charset="0"/>
                <a:sym typeface="Wingdings" panose="05000000000000000000" pitchFamily="2" charset="2"/>
              </a:rPr>
              <a:t>Islandia</a:t>
            </a:r>
            <a:endParaRPr lang="en-GB" sz="1600" dirty="0">
              <a:latin typeface="EYInterstate" panose="02000503020000020004" pitchFamily="2" charset="0"/>
              <a:cs typeface="Arial" panose="020B0604020202020204" pitchFamily="34" charset="0"/>
              <a:sym typeface="Wingdings" panose="05000000000000000000" pitchFamily="2" charset="2"/>
            </a:endParaRPr>
          </a:p>
          <a:p>
            <a:pPr marL="285750" indent="-285750">
              <a:buFont typeface="Wingdings" panose="05000000000000000000" pitchFamily="2" charset="2"/>
              <a:buChar char="Ø"/>
            </a:pPr>
            <a:r>
              <a:rPr lang="en-GB" sz="1600" dirty="0">
                <a:latin typeface="EYInterstate" panose="02000503020000020004" pitchFamily="2" charset="0"/>
                <a:cs typeface="Arial" panose="020B0604020202020204" pitchFamily="34" charset="0"/>
                <a:sym typeface="Wingdings" panose="05000000000000000000" pitchFamily="2" charset="2"/>
              </a:rPr>
              <a:t>Nueva </a:t>
            </a:r>
            <a:r>
              <a:rPr lang="en-GB" sz="1600" dirty="0" err="1">
                <a:latin typeface="EYInterstate" panose="02000503020000020004" pitchFamily="2" charset="0"/>
                <a:cs typeface="Arial" panose="020B0604020202020204" pitchFamily="34" charset="0"/>
                <a:sym typeface="Wingdings" panose="05000000000000000000" pitchFamily="2" charset="2"/>
              </a:rPr>
              <a:t>Zelanda</a:t>
            </a:r>
            <a:endParaRPr lang="en-GB" sz="1600" dirty="0">
              <a:latin typeface="EYInterstate" panose="02000503020000020004" pitchFamily="2" charset="0"/>
              <a:cs typeface="Arial" panose="020B0604020202020204" pitchFamily="34" charset="0"/>
              <a:sym typeface="Wingdings" panose="05000000000000000000" pitchFamily="2" charset="2"/>
            </a:endParaRPr>
          </a:p>
          <a:p>
            <a:pPr marL="285750" indent="-285750">
              <a:buFont typeface="Wingdings" panose="05000000000000000000" pitchFamily="2" charset="2"/>
              <a:buChar char="Ø"/>
            </a:pPr>
            <a:r>
              <a:rPr lang="en-GB" sz="1600" dirty="0" err="1">
                <a:latin typeface="EYInterstate" panose="02000503020000020004" pitchFamily="2" charset="0"/>
                <a:cs typeface="Arial" panose="020B0604020202020204" pitchFamily="34" charset="0"/>
                <a:sym typeface="Wingdings" panose="05000000000000000000" pitchFamily="2" charset="2"/>
              </a:rPr>
              <a:t>Irlanda</a:t>
            </a:r>
            <a:endParaRPr lang="en-GB" sz="1600" dirty="0">
              <a:latin typeface="EYInterstate" panose="02000503020000020004" pitchFamily="2" charset="0"/>
              <a:cs typeface="Arial" panose="020B0604020202020204" pitchFamily="34" charset="0"/>
              <a:sym typeface="Wingdings" panose="05000000000000000000" pitchFamily="2" charset="2"/>
            </a:endParaRPr>
          </a:p>
          <a:p>
            <a:pPr marL="285750" indent="-285750">
              <a:buFont typeface="Wingdings" panose="05000000000000000000" pitchFamily="2" charset="2"/>
              <a:buChar char="Ø"/>
            </a:pPr>
            <a:r>
              <a:rPr lang="en-GB" sz="1600" dirty="0" err="1">
                <a:latin typeface="EYInterstate" panose="02000503020000020004" pitchFamily="2" charset="0"/>
                <a:cs typeface="Arial" panose="020B0604020202020204" pitchFamily="34" charset="0"/>
                <a:sym typeface="Wingdings" panose="05000000000000000000" pitchFamily="2" charset="2"/>
              </a:rPr>
              <a:t>Dinamarca</a:t>
            </a:r>
            <a:endParaRPr lang="en-GB" sz="1600" dirty="0">
              <a:latin typeface="Arial" panose="020B0604020202020204" pitchFamily="34" charset="0"/>
              <a:cs typeface="Arial" panose="020B0604020202020204" pitchFamily="34" charset="0"/>
            </a:endParaRPr>
          </a:p>
          <a:p>
            <a:endParaRPr lang="en-GB" sz="1600" dirty="0">
              <a:latin typeface="EYInterstate" panose="02000503020000020004" pitchFamily="2" charset="0"/>
              <a:cs typeface="Arial" panose="020B0604020202020204" pitchFamily="34" charset="0"/>
            </a:endParaRPr>
          </a:p>
        </p:txBody>
      </p:sp>
    </p:spTree>
    <p:extLst>
      <p:ext uri="{BB962C8B-B14F-4D97-AF65-F5344CB8AC3E}">
        <p14:creationId xmlns:p14="http://schemas.microsoft.com/office/powerpoint/2010/main" val="196868988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h9_cLZi7icEpEJek1K2sQ"/>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2592</TotalTime>
  <Words>1074</Words>
  <Application>Microsoft Office PowerPoint</Application>
  <PresentationFormat>Widescreen</PresentationFormat>
  <Paragraphs>188</Paragraphs>
  <Slides>18</Slides>
  <Notes>11</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18</vt:i4>
      </vt:variant>
    </vt:vector>
  </HeadingPairs>
  <TitlesOfParts>
    <vt:vector size="26" baseType="lpstr">
      <vt:lpstr>Arial</vt:lpstr>
      <vt:lpstr>Calibri</vt:lpstr>
      <vt:lpstr>Calibri Light</vt:lpstr>
      <vt:lpstr>EYInterstate</vt:lpstr>
      <vt:lpstr>EYInterstate Light</vt:lpstr>
      <vt:lpstr>Wingdings</vt:lpstr>
      <vt:lpstr>Office Theme</vt:lpstr>
      <vt:lpstr>think-cell Folie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ANÁLISIS DE LA CRIMINALIDAD EN EL MUNDO</dc:title>
  <dc:creator>Cristina Garcia Gutierrez</dc:creator>
  <cp:lastModifiedBy>Cristina Garcia Gutierrez</cp:lastModifiedBy>
  <cp:revision>30</cp:revision>
  <dcterms:created xsi:type="dcterms:W3CDTF">2022-12-20T17:32:43Z</dcterms:created>
  <dcterms:modified xsi:type="dcterms:W3CDTF">2022-12-22T12:45:19Z</dcterms:modified>
</cp:coreProperties>
</file>